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74" r:id="rId2"/>
    <p:sldId id="266" r:id="rId3"/>
    <p:sldId id="275" r:id="rId4"/>
    <p:sldId id="271" r:id="rId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25F"/>
    <a:srgbClr val="15AAAD"/>
    <a:srgbClr val="5C3A93"/>
    <a:srgbClr val="55B9E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2"/>
    <p:restoredTop sz="94695"/>
  </p:normalViewPr>
  <p:slideViewPr>
    <p:cSldViewPr snapToGrid="0" showGuides="1">
      <p:cViewPr varScale="1">
        <p:scale>
          <a:sx n="60" d="100"/>
          <a:sy n="60" d="100"/>
        </p:scale>
        <p:origin x="448" y="72"/>
      </p:cViewPr>
      <p:guideLst/>
    </p:cSldViewPr>
  </p:slideViewPr>
  <p:notesTextViewPr>
    <p:cViewPr>
      <p:scale>
        <a:sx n="1" d="1"/>
        <a:sy n="1" d="1"/>
      </p:scale>
      <p:origin x="0" y="0"/>
    </p:cViewPr>
  </p:notesTextViewPr>
  <p:notesViewPr>
    <p:cSldViewPr snapToGrid="0" showGuides="1">
      <p:cViewPr varScale="1">
        <p:scale>
          <a:sx n="93" d="100"/>
          <a:sy n="93" d="100"/>
        </p:scale>
        <p:origin x="2864"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4804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171025-2017-GT-Campus-0799.jpg" descr="171025-2017-GT-Campus-0799.jpg">
            <a:extLst>
              <a:ext uri="{FF2B5EF4-FFF2-40B4-BE49-F238E27FC236}">
                <a16:creationId xmlns:a16="http://schemas.microsoft.com/office/drawing/2014/main" id="{E10C1D0F-0C37-9541-518D-4A3E22DC1391}"/>
              </a:ext>
            </a:extLst>
          </p:cNvPr>
          <p:cNvPicPr>
            <a:picLocks noChangeAspect="1"/>
          </p:cNvPicPr>
          <p:nvPr userDrawn="1"/>
        </p:nvPicPr>
        <p:blipFill>
          <a:blip r:embed="rId2"/>
          <a:stretch>
            <a:fillRect/>
          </a:stretch>
        </p:blipFill>
        <p:spPr>
          <a:xfrm>
            <a:off x="-87412" y="-729761"/>
            <a:ext cx="12476282" cy="8317522"/>
          </a:xfrm>
          <a:prstGeom prst="rect">
            <a:avLst/>
          </a:prstGeom>
          <a:ln w="12700">
            <a:miter lim="400000"/>
          </a:ln>
        </p:spPr>
      </p:pic>
      <p:sp>
        <p:nvSpPr>
          <p:cNvPr id="8" name="Rectangle">
            <a:extLst>
              <a:ext uri="{FF2B5EF4-FFF2-40B4-BE49-F238E27FC236}">
                <a16:creationId xmlns:a16="http://schemas.microsoft.com/office/drawing/2014/main" id="{37AABE08-B4F3-3A3D-36E2-33CE4C719771}"/>
              </a:ext>
            </a:extLst>
          </p:cNvPr>
          <p:cNvSpPr/>
          <p:nvPr userDrawn="1"/>
        </p:nvSpPr>
        <p:spPr>
          <a:xfrm>
            <a:off x="-16934" y="-38750"/>
            <a:ext cx="12335326" cy="6935500"/>
          </a:xfrm>
          <a:prstGeom prst="rect">
            <a:avLst/>
          </a:prstGeom>
          <a:solidFill>
            <a:srgbClr val="000000">
              <a:alpha val="49275"/>
            </a:srgbClr>
          </a:solidFill>
          <a:ln w="12700">
            <a:miter lim="400000"/>
          </a:ln>
        </p:spPr>
        <p:txBody>
          <a:bodyPr lIns="45719" rIns="45719" anchor="ctr"/>
          <a:lstStyle/>
          <a:p>
            <a:endParaRPr dirty="0"/>
          </a:p>
        </p:txBody>
      </p:sp>
      <p:sp>
        <p:nvSpPr>
          <p:cNvPr id="9" name="Rectangle">
            <a:extLst>
              <a:ext uri="{FF2B5EF4-FFF2-40B4-BE49-F238E27FC236}">
                <a16:creationId xmlns:a16="http://schemas.microsoft.com/office/drawing/2014/main" id="{BAA0C908-C994-1853-B73E-F208E83661E4}"/>
              </a:ext>
            </a:extLst>
          </p:cNvPr>
          <p:cNvSpPr/>
          <p:nvPr userDrawn="1"/>
        </p:nvSpPr>
        <p:spPr>
          <a:xfrm>
            <a:off x="-406400" y="4220765"/>
            <a:ext cx="13004800" cy="3186841"/>
          </a:xfrm>
          <a:prstGeom prst="rect">
            <a:avLst/>
          </a:prstGeom>
          <a:gradFill>
            <a:gsLst>
              <a:gs pos="0">
                <a:srgbClr val="0F2C5E"/>
              </a:gs>
              <a:gs pos="100000">
                <a:srgbClr val="002D62">
                  <a:alpha val="0"/>
                </a:srgbClr>
              </a:gs>
            </a:gsLst>
            <a:lin ang="16200000"/>
          </a:gradFill>
          <a:ln w="12700">
            <a:miter lim="400000"/>
          </a:ln>
        </p:spPr>
        <p:txBody>
          <a:bodyPr lIns="45719" rIns="45719" anchor="ctr"/>
          <a:lstStyle/>
          <a:p>
            <a:endParaRPr dirty="0"/>
          </a:p>
        </p:txBody>
      </p:sp>
      <p:sp>
        <p:nvSpPr>
          <p:cNvPr id="10" name="Text Placeholder 9">
            <a:extLst>
              <a:ext uri="{FF2B5EF4-FFF2-40B4-BE49-F238E27FC236}">
                <a16:creationId xmlns:a16="http://schemas.microsoft.com/office/drawing/2014/main" id="{3014354E-4F5B-0AFB-C4F7-714D563B1710}"/>
              </a:ext>
            </a:extLst>
          </p:cNvPr>
          <p:cNvSpPr>
            <a:spLocks noGrp="1"/>
          </p:cNvSpPr>
          <p:nvPr>
            <p:ph type="body" sz="quarter" idx="10" hasCustomPrompt="1"/>
          </p:nvPr>
        </p:nvSpPr>
        <p:spPr>
          <a:xfrm>
            <a:off x="988250" y="3003804"/>
            <a:ext cx="10496613" cy="850392"/>
          </a:xfrm>
        </p:spPr>
        <p:txBody>
          <a:bodyPr>
            <a:normAutofit/>
          </a:bodyPr>
          <a:lstStyle>
            <a:lvl1pPr marL="0" indent="0">
              <a:buNone/>
              <a:defRPr sz="6100" b="0">
                <a:solidFill>
                  <a:schemeClr val="bg1"/>
                </a:solidFill>
              </a:defRPr>
            </a:lvl1pPr>
          </a:lstStyle>
          <a:p>
            <a:pPr lvl="0"/>
            <a:r>
              <a:rPr lang="en-US" dirty="0"/>
              <a:t>Presentation Title</a:t>
            </a:r>
          </a:p>
        </p:txBody>
      </p:sp>
      <p:sp>
        <p:nvSpPr>
          <p:cNvPr id="14" name="Text Placeholder 13">
            <a:extLst>
              <a:ext uri="{FF2B5EF4-FFF2-40B4-BE49-F238E27FC236}">
                <a16:creationId xmlns:a16="http://schemas.microsoft.com/office/drawing/2014/main" id="{95DAF7AF-EA77-4ED0-0719-6A4F1BE939E9}"/>
              </a:ext>
            </a:extLst>
          </p:cNvPr>
          <p:cNvSpPr>
            <a:spLocks noGrp="1"/>
          </p:cNvSpPr>
          <p:nvPr>
            <p:ph type="body" sz="quarter" idx="11" hasCustomPrompt="1"/>
          </p:nvPr>
        </p:nvSpPr>
        <p:spPr>
          <a:xfrm>
            <a:off x="989013" y="4041817"/>
            <a:ext cx="4973637" cy="919162"/>
          </a:xfrm>
        </p:spPr>
        <p:txBody>
          <a:bodyPr>
            <a:normAutofit/>
          </a:bodyPr>
          <a:lstStyle>
            <a:lvl1pPr marL="0" indent="0">
              <a:buNone/>
              <a:defRPr sz="1800" b="0">
                <a:solidFill>
                  <a:schemeClr val="bg1"/>
                </a:solidFill>
              </a:defRPr>
            </a:lvl1pPr>
          </a:lstStyle>
          <a:p>
            <a:pPr lvl="0"/>
            <a:r>
              <a:rPr lang="en-US" dirty="0"/>
              <a:t>Date</a:t>
            </a:r>
          </a:p>
        </p:txBody>
      </p:sp>
      <p:sp>
        <p:nvSpPr>
          <p:cNvPr id="11" name="Text Placeholder 6">
            <a:extLst>
              <a:ext uri="{FF2B5EF4-FFF2-40B4-BE49-F238E27FC236}">
                <a16:creationId xmlns:a16="http://schemas.microsoft.com/office/drawing/2014/main" id="{14FB3686-FA47-2A26-9C95-3281D814CFDA}"/>
              </a:ext>
            </a:extLst>
          </p:cNvPr>
          <p:cNvSpPr>
            <a:spLocks noGrp="1"/>
          </p:cNvSpPr>
          <p:nvPr>
            <p:ph type="body" sz="quarter" idx="12" hasCustomPrompt="1"/>
          </p:nvPr>
        </p:nvSpPr>
        <p:spPr>
          <a:xfrm>
            <a:off x="988250" y="2580374"/>
            <a:ext cx="6871234" cy="439347"/>
          </a:xfrm>
        </p:spPr>
        <p:txBody>
          <a:bodyPr/>
          <a:lstStyle>
            <a:lvl1pPr marL="0" indent="0" algn="l">
              <a:buNone/>
              <a:defRPr sz="2000" b="0" spc="300">
                <a:solidFill>
                  <a:schemeClr val="bg1"/>
                </a:solidFill>
              </a:defRPr>
            </a:lvl1pPr>
            <a:lvl2pPr marL="457200" indent="0" algn="ctr">
              <a:buNone/>
              <a:defRPr/>
            </a:lvl2pPr>
          </a:lstStyle>
          <a:p>
            <a:pPr lvl="0"/>
            <a:r>
              <a:rPr lang="en-US" dirty="0"/>
              <a:t>SUBTITLE</a:t>
            </a:r>
          </a:p>
        </p:txBody>
      </p:sp>
      <p:pic>
        <p:nvPicPr>
          <p:cNvPr id="12" name="ONL_LOGO_Horizontal_WHITE.png" descr="ONL_LOGO_Horizontal_WHITE.png">
            <a:extLst>
              <a:ext uri="{FF2B5EF4-FFF2-40B4-BE49-F238E27FC236}">
                <a16:creationId xmlns:a16="http://schemas.microsoft.com/office/drawing/2014/main" id="{89F674F9-BE04-BFB3-0468-4E188C568378}"/>
              </a:ext>
            </a:extLst>
          </p:cNvPr>
          <p:cNvPicPr>
            <a:picLocks noChangeAspect="1"/>
          </p:cNvPicPr>
          <p:nvPr userDrawn="1"/>
        </p:nvPicPr>
        <p:blipFill>
          <a:blip r:embed="rId3"/>
          <a:stretch>
            <a:fillRect/>
          </a:stretch>
        </p:blipFill>
        <p:spPr>
          <a:xfrm>
            <a:off x="562744" y="512660"/>
            <a:ext cx="2768964" cy="741119"/>
          </a:xfrm>
          <a:prstGeom prst="rect">
            <a:avLst/>
          </a:prstGeom>
          <a:ln w="12700">
            <a:miter lim="400000"/>
          </a:ln>
        </p:spPr>
      </p:pic>
      <p:sp>
        <p:nvSpPr>
          <p:cNvPr id="13" name="Text Placeholder 13">
            <a:extLst>
              <a:ext uri="{FF2B5EF4-FFF2-40B4-BE49-F238E27FC236}">
                <a16:creationId xmlns:a16="http://schemas.microsoft.com/office/drawing/2014/main" id="{67487BED-214C-091A-2FFC-EB6074B1BBB7}"/>
              </a:ext>
            </a:extLst>
          </p:cNvPr>
          <p:cNvSpPr>
            <a:spLocks noGrp="1"/>
          </p:cNvSpPr>
          <p:nvPr>
            <p:ph type="body" sz="quarter" idx="13" hasCustomPrompt="1"/>
          </p:nvPr>
        </p:nvSpPr>
        <p:spPr>
          <a:xfrm>
            <a:off x="8776411" y="5354604"/>
            <a:ext cx="2927909" cy="919162"/>
          </a:xfrm>
        </p:spPr>
        <p:txBody>
          <a:bodyPr>
            <a:normAutofit/>
          </a:bodyPr>
          <a:lstStyle>
            <a:lvl1pPr marL="0" indent="0">
              <a:buNone/>
              <a:defRPr sz="1800" b="0">
                <a:solidFill>
                  <a:schemeClr val="bg1"/>
                </a:solidFill>
              </a:defRPr>
            </a:lvl1pPr>
          </a:lstStyle>
          <a:p>
            <a:pPr marL="0" marR="0" lvl="0" indent="0" algn="l" defTabSz="457200" rtl="0" eaLnBrk="1" fontAlgn="auto" latinLnBrk="0" hangingPunct="0">
              <a:lnSpc>
                <a:spcPct val="90000"/>
              </a:lnSpc>
              <a:spcBef>
                <a:spcPts val="300"/>
              </a:spcBef>
              <a:spcAft>
                <a:spcPts val="0"/>
              </a:spcAft>
              <a:buClrTx/>
              <a:buSzTx/>
              <a:buFontTx/>
              <a:buNone/>
              <a:tabLst/>
              <a:defRPr sz="1600" spc="42">
                <a:solidFill>
                  <a:srgbClr val="FFFFFF"/>
                </a:solidFill>
                <a:latin typeface="+mn-lt"/>
                <a:ea typeface="+mn-ea"/>
                <a:cs typeface="+mn-cs"/>
                <a:sym typeface="Helvetica"/>
              </a:defRPr>
            </a:pPr>
            <a:r>
              <a:rPr kumimoji="0" lang="en-US" sz="1600" b="0" i="0" u="none" strike="noStrike" kern="0" cap="none" spc="42"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Name Here</a:t>
            </a:r>
          </a:p>
          <a:p>
            <a:pPr marL="0" marR="0" lvl="0" indent="0" algn="l" defTabSz="457200" rtl="0" eaLnBrk="1" fontAlgn="auto" latinLnBrk="0" hangingPunct="0">
              <a:lnSpc>
                <a:spcPct val="90000"/>
              </a:lnSpc>
              <a:spcBef>
                <a:spcPts val="300"/>
              </a:spcBef>
              <a:spcAft>
                <a:spcPts val="0"/>
              </a:spcAft>
              <a:buClrTx/>
              <a:buSzTx/>
              <a:buFontTx/>
              <a:buNone/>
              <a:tabLst/>
              <a:defRPr sz="1600" spc="42">
                <a:solidFill>
                  <a:srgbClr val="FFFFFF"/>
                </a:solidFill>
                <a:latin typeface="+mn-lt"/>
                <a:ea typeface="+mn-ea"/>
                <a:cs typeface="+mn-cs"/>
                <a:sym typeface="Helvetica"/>
              </a:defRPr>
            </a:pPr>
            <a:r>
              <a:rPr kumimoji="0" lang="en-US" sz="1300" b="0" i="1" u="none" strike="noStrike" kern="0" cap="none" spc="34"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Title, Affiliation</a:t>
            </a:r>
          </a:p>
          <a:p>
            <a:pPr marL="0" marR="0" lvl="0" indent="0" algn="l" defTabSz="457200" rtl="0" eaLnBrk="1" fontAlgn="auto" latinLnBrk="0" hangingPunct="0">
              <a:lnSpc>
                <a:spcPct val="90000"/>
              </a:lnSpc>
              <a:spcBef>
                <a:spcPts val="300"/>
              </a:spcBef>
              <a:spcAft>
                <a:spcPts val="0"/>
              </a:spcAft>
              <a:buClrTx/>
              <a:buSzTx/>
              <a:buFontTx/>
              <a:buNone/>
              <a:tabLst/>
              <a:defRPr sz="1300" i="1" spc="34">
                <a:solidFill>
                  <a:srgbClr val="FFFFFF"/>
                </a:solidFill>
                <a:latin typeface="+mn-lt"/>
                <a:ea typeface="+mn-ea"/>
                <a:cs typeface="+mn-cs"/>
                <a:sym typeface="Helvetica"/>
              </a:defRPr>
            </a:pPr>
            <a:r>
              <a:rPr kumimoji="0" lang="en-US" sz="1300" b="0" i="1" u="none" strike="noStrike" kern="0" cap="none" spc="34"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email@georgetown.edu</a:t>
            </a:r>
            <a:endParaRPr kumimoji="0" lang="en-US" sz="1300" b="0" i="1" u="none" strike="noStrike" kern="0" cap="none" spc="34"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endParaRPr>
          </a:p>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endParaRPr lang="en-US" dirty="0"/>
          </a:p>
        </p:txBody>
      </p:sp>
    </p:spTree>
    <p:extLst>
      <p:ext uri="{BB962C8B-B14F-4D97-AF65-F5344CB8AC3E}">
        <p14:creationId xmlns:p14="http://schemas.microsoft.com/office/powerpoint/2010/main" val="1425154546"/>
      </p:ext>
    </p:extLst>
  </p:cSld>
  <p:clrMapOvr>
    <a:masterClrMapping/>
  </p:clrMapOvr>
  <p:transition spd="med"/>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idebar">
    <p:bg>
      <p:bgPr>
        <a:solidFill>
          <a:srgbClr val="F2F2F2"/>
        </a:solidFill>
        <a:effectLst/>
      </p:bgPr>
    </p:bg>
    <p:spTree>
      <p:nvGrpSpPr>
        <p:cNvPr id="1" name=""/>
        <p:cNvGrpSpPr/>
        <p:nvPr/>
      </p:nvGrpSpPr>
      <p:grpSpPr>
        <a:xfrm>
          <a:off x="0" y="0"/>
          <a:ext cx="0" cy="0"/>
          <a:chOff x="0" y="0"/>
          <a:chExt cx="0" cy="0"/>
        </a:xfrm>
      </p:grpSpPr>
      <p:pic>
        <p:nvPicPr>
          <p:cNvPr id="4" name="ONL_LOGO_Secondary_RGB.png" descr="ONL_LOGO_Secondary_RGB.png">
            <a:extLst>
              <a:ext uri="{FF2B5EF4-FFF2-40B4-BE49-F238E27FC236}">
                <a16:creationId xmlns:a16="http://schemas.microsoft.com/office/drawing/2014/main" id="{6E11F0EC-96D0-650F-1C93-FE046748FC56}"/>
              </a:ext>
            </a:extLst>
          </p:cNvPr>
          <p:cNvPicPr>
            <a:picLocks noChangeAspect="1"/>
          </p:cNvPicPr>
          <p:nvPr userDrawn="1"/>
        </p:nvPicPr>
        <p:blipFill>
          <a:blip r:embed="rId2"/>
          <a:stretch>
            <a:fillRect/>
          </a:stretch>
        </p:blipFill>
        <p:spPr>
          <a:xfrm>
            <a:off x="330211" y="6030237"/>
            <a:ext cx="2057390" cy="550665"/>
          </a:xfrm>
          <a:prstGeom prst="rect">
            <a:avLst/>
          </a:prstGeom>
          <a:ln w="12700">
            <a:miter lim="400000"/>
          </a:ln>
        </p:spPr>
      </p:pic>
      <p:sp>
        <p:nvSpPr>
          <p:cNvPr id="5" name="Rectangle">
            <a:extLst>
              <a:ext uri="{FF2B5EF4-FFF2-40B4-BE49-F238E27FC236}">
                <a16:creationId xmlns:a16="http://schemas.microsoft.com/office/drawing/2014/main" id="{9A6B16A1-DB0B-7B58-24D3-ECB300AD635C}"/>
              </a:ext>
            </a:extLst>
          </p:cNvPr>
          <p:cNvSpPr/>
          <p:nvPr userDrawn="1"/>
        </p:nvSpPr>
        <p:spPr>
          <a:xfrm>
            <a:off x="6033133" y="487856"/>
            <a:ext cx="6196620" cy="6367355"/>
          </a:xfrm>
          <a:prstGeom prst="rect">
            <a:avLst/>
          </a:prstGeom>
          <a:solidFill>
            <a:srgbClr val="FFFFFF"/>
          </a:solidFill>
          <a:ln w="12700">
            <a:miter lim="400000"/>
          </a:ln>
        </p:spPr>
        <p:txBody>
          <a:bodyPr lIns="45719" rIns="45719" anchor="ctr"/>
          <a:lstStyle/>
          <a:p>
            <a:endParaRPr dirty="0"/>
          </a:p>
        </p:txBody>
      </p:sp>
      <p:sp>
        <p:nvSpPr>
          <p:cNvPr id="2" name="Rectangle 34">
            <a:extLst>
              <a:ext uri="{FF2B5EF4-FFF2-40B4-BE49-F238E27FC236}">
                <a16:creationId xmlns:a16="http://schemas.microsoft.com/office/drawing/2014/main" id="{A98EE055-156A-6A2E-B248-E23416329FAC}"/>
              </a:ext>
            </a:extLst>
          </p:cNvPr>
          <p:cNvSpPr/>
          <p:nvPr userDrawn="1"/>
        </p:nvSpPr>
        <p:spPr>
          <a:xfrm>
            <a:off x="-1" y="-29051"/>
            <a:ext cx="12192001" cy="574041"/>
          </a:xfrm>
          <a:prstGeom prst="rect">
            <a:avLst/>
          </a:prstGeom>
          <a:gradFill>
            <a:gsLst>
              <a:gs pos="0">
                <a:srgbClr val="0F2C5E"/>
              </a:gs>
              <a:gs pos="75527">
                <a:srgbClr val="4175A4"/>
              </a:gs>
              <a:gs pos="100000">
                <a:srgbClr val="70BAE6"/>
              </a:gs>
            </a:gsLst>
          </a:gradFill>
          <a:ln w="12700">
            <a:miter lim="400000"/>
          </a:ln>
        </p:spPr>
        <p:txBody>
          <a:bodyPr lIns="45719" rIns="45719" anchor="ctr"/>
          <a:lstStyle/>
          <a:p>
            <a:pPr algn="ctr">
              <a:defRPr>
                <a:solidFill>
                  <a:srgbClr val="FFFFFF"/>
                </a:solidFill>
              </a:defRPr>
            </a:pPr>
            <a:endParaRPr dirty="0"/>
          </a:p>
        </p:txBody>
      </p:sp>
      <p:sp>
        <p:nvSpPr>
          <p:cNvPr id="3" name="Slide Number Placeholder 5">
            <a:extLst>
              <a:ext uri="{FF2B5EF4-FFF2-40B4-BE49-F238E27FC236}">
                <a16:creationId xmlns:a16="http://schemas.microsoft.com/office/drawing/2014/main" id="{B224118D-30FF-97E0-DDA6-B0A17E717253}"/>
              </a:ext>
            </a:extLst>
          </p:cNvPr>
          <p:cNvSpPr txBox="1"/>
          <p:nvPr userDrawn="1"/>
        </p:nvSpPr>
        <p:spPr>
          <a:xfrm>
            <a:off x="11601324" y="154241"/>
            <a:ext cx="158054"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r">
              <a:defRPr sz="900">
                <a:solidFill>
                  <a:srgbClr val="FFFFFF"/>
                </a:solidFill>
                <a:latin typeface="+mn-lt"/>
                <a:ea typeface="+mn-ea"/>
                <a:cs typeface="+mn-cs"/>
                <a:sym typeface="Helvetica"/>
              </a:defRPr>
            </a:lvl1pPr>
          </a:lstStyle>
          <a:p>
            <a:fld id="{86CB4B4D-7CA3-9044-876B-883B54F8677D}" type="slidenum">
              <a:rPr>
                <a:latin typeface="Open Sans" panose="020B0606030504020204" pitchFamily="34" charset="0"/>
                <a:ea typeface="Open Sans" panose="020B0606030504020204" pitchFamily="34" charset="0"/>
                <a:cs typeface="Open Sans" panose="020B0606030504020204" pitchFamily="34" charset="0"/>
              </a:rPr>
              <a:t>‹#›</a:t>
            </a:fld>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 Placeholder 7">
            <a:extLst>
              <a:ext uri="{FF2B5EF4-FFF2-40B4-BE49-F238E27FC236}">
                <a16:creationId xmlns:a16="http://schemas.microsoft.com/office/drawing/2014/main" id="{31261B05-B924-3BEF-3A77-46EDE64702D4}"/>
              </a:ext>
            </a:extLst>
          </p:cNvPr>
          <p:cNvSpPr>
            <a:spLocks noGrp="1"/>
          </p:cNvSpPr>
          <p:nvPr>
            <p:ph type="body" sz="quarter" idx="10" hasCustomPrompt="1"/>
          </p:nvPr>
        </p:nvSpPr>
        <p:spPr>
          <a:xfrm>
            <a:off x="673068" y="1329360"/>
            <a:ext cx="4813332" cy="550665"/>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r>
              <a:rPr lang="en-US" dirty="0"/>
              <a:t>TITLE </a:t>
            </a:r>
          </a:p>
        </p:txBody>
      </p:sp>
      <p:sp>
        <p:nvSpPr>
          <p:cNvPr id="7" name="Text Placeholder 9">
            <a:extLst>
              <a:ext uri="{FF2B5EF4-FFF2-40B4-BE49-F238E27FC236}">
                <a16:creationId xmlns:a16="http://schemas.microsoft.com/office/drawing/2014/main" id="{4816F999-41CC-5196-A893-71AC4EA81BB1}"/>
              </a:ext>
            </a:extLst>
          </p:cNvPr>
          <p:cNvSpPr>
            <a:spLocks noGrp="1"/>
          </p:cNvSpPr>
          <p:nvPr>
            <p:ph type="body" sz="quarter" idx="11" hasCustomPrompt="1"/>
          </p:nvPr>
        </p:nvSpPr>
        <p:spPr>
          <a:xfrm>
            <a:off x="673068" y="1877048"/>
            <a:ext cx="4813332" cy="550665"/>
          </a:xfrm>
        </p:spPr>
        <p:txBody>
          <a:bodyPr>
            <a:normAutofit/>
          </a:bodyPr>
          <a:lstStyle>
            <a:lvl1pPr marL="0" indent="0">
              <a:buNone/>
              <a:defRPr sz="1700" b="0"/>
            </a:lvl1pPr>
          </a:lstStyle>
          <a:p>
            <a:pPr lvl="0"/>
            <a:r>
              <a:rPr lang="en-US" dirty="0"/>
              <a:t>Small text</a:t>
            </a:r>
          </a:p>
        </p:txBody>
      </p:sp>
      <p:sp>
        <p:nvSpPr>
          <p:cNvPr id="8" name="Text Placeholder 9">
            <a:extLst>
              <a:ext uri="{FF2B5EF4-FFF2-40B4-BE49-F238E27FC236}">
                <a16:creationId xmlns:a16="http://schemas.microsoft.com/office/drawing/2014/main" id="{B4D44D75-6785-F7C6-CDBC-0DEB481F45D4}"/>
              </a:ext>
            </a:extLst>
          </p:cNvPr>
          <p:cNvSpPr>
            <a:spLocks noGrp="1"/>
          </p:cNvSpPr>
          <p:nvPr>
            <p:ph type="body" sz="quarter" idx="12" hasCustomPrompt="1"/>
          </p:nvPr>
        </p:nvSpPr>
        <p:spPr>
          <a:xfrm>
            <a:off x="673069" y="2703045"/>
            <a:ext cx="4813332" cy="2779504"/>
          </a:xfrm>
        </p:spPr>
        <p:txBody>
          <a:bodyPr>
            <a:normAutofit/>
          </a:bodyPr>
          <a:lstStyle>
            <a:lvl1pPr marL="0" indent="0">
              <a:buFont typeface="Arial" panose="020B0604020202020204" pitchFamily="34" charset="0"/>
              <a:buNone/>
              <a:defRPr sz="1800" b="0">
                <a:solidFill>
                  <a:schemeClr val="tx1"/>
                </a:solidFill>
              </a:defRPr>
            </a:lvl1pPr>
          </a:lstStyle>
          <a:p>
            <a:pPr lvl="0"/>
            <a:r>
              <a:rPr lang="en-US" dirty="0"/>
              <a:t>Body copy</a:t>
            </a:r>
          </a:p>
          <a:p>
            <a:pPr lvl="0"/>
            <a:endParaRPr lang="en-US" dirty="0"/>
          </a:p>
          <a:p>
            <a:pPr lvl="0"/>
            <a:endParaRPr lang="en-US" dirty="0"/>
          </a:p>
        </p:txBody>
      </p:sp>
    </p:spTree>
    <p:extLst>
      <p:ext uri="{BB962C8B-B14F-4D97-AF65-F5344CB8AC3E}">
        <p14:creationId xmlns:p14="http://schemas.microsoft.com/office/powerpoint/2010/main" val="111526140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idebar Bullets">
    <p:bg>
      <p:bgPr>
        <a:solidFill>
          <a:srgbClr val="F2F2F2"/>
        </a:solidFill>
        <a:effectLst/>
      </p:bgPr>
    </p:bg>
    <p:spTree>
      <p:nvGrpSpPr>
        <p:cNvPr id="1" name=""/>
        <p:cNvGrpSpPr/>
        <p:nvPr/>
      </p:nvGrpSpPr>
      <p:grpSpPr>
        <a:xfrm>
          <a:off x="0" y="0"/>
          <a:ext cx="0" cy="0"/>
          <a:chOff x="0" y="0"/>
          <a:chExt cx="0" cy="0"/>
        </a:xfrm>
      </p:grpSpPr>
      <p:pic>
        <p:nvPicPr>
          <p:cNvPr id="4" name="ONL_LOGO_Secondary_RGB.png" descr="ONL_LOGO_Secondary_RGB.png">
            <a:extLst>
              <a:ext uri="{FF2B5EF4-FFF2-40B4-BE49-F238E27FC236}">
                <a16:creationId xmlns:a16="http://schemas.microsoft.com/office/drawing/2014/main" id="{6E11F0EC-96D0-650F-1C93-FE046748FC56}"/>
              </a:ext>
            </a:extLst>
          </p:cNvPr>
          <p:cNvPicPr>
            <a:picLocks noChangeAspect="1"/>
          </p:cNvPicPr>
          <p:nvPr userDrawn="1"/>
        </p:nvPicPr>
        <p:blipFill>
          <a:blip r:embed="rId2"/>
          <a:stretch>
            <a:fillRect/>
          </a:stretch>
        </p:blipFill>
        <p:spPr>
          <a:xfrm>
            <a:off x="330211" y="6030237"/>
            <a:ext cx="2057390" cy="550665"/>
          </a:xfrm>
          <a:prstGeom prst="rect">
            <a:avLst/>
          </a:prstGeom>
          <a:ln w="12700">
            <a:miter lim="400000"/>
          </a:ln>
        </p:spPr>
      </p:pic>
      <p:sp>
        <p:nvSpPr>
          <p:cNvPr id="5" name="Rectangle">
            <a:extLst>
              <a:ext uri="{FF2B5EF4-FFF2-40B4-BE49-F238E27FC236}">
                <a16:creationId xmlns:a16="http://schemas.microsoft.com/office/drawing/2014/main" id="{9A6B16A1-DB0B-7B58-24D3-ECB300AD635C}"/>
              </a:ext>
            </a:extLst>
          </p:cNvPr>
          <p:cNvSpPr/>
          <p:nvPr userDrawn="1"/>
        </p:nvSpPr>
        <p:spPr>
          <a:xfrm>
            <a:off x="6033133" y="487856"/>
            <a:ext cx="6196620" cy="6367355"/>
          </a:xfrm>
          <a:prstGeom prst="rect">
            <a:avLst/>
          </a:prstGeom>
          <a:solidFill>
            <a:srgbClr val="FFFFFF"/>
          </a:solidFill>
          <a:ln w="12700">
            <a:miter lim="400000"/>
          </a:ln>
        </p:spPr>
        <p:txBody>
          <a:bodyPr lIns="45719" rIns="45719" anchor="ctr"/>
          <a:lstStyle/>
          <a:p>
            <a:endParaRPr dirty="0"/>
          </a:p>
        </p:txBody>
      </p:sp>
      <p:sp>
        <p:nvSpPr>
          <p:cNvPr id="2" name="Rectangle 34">
            <a:extLst>
              <a:ext uri="{FF2B5EF4-FFF2-40B4-BE49-F238E27FC236}">
                <a16:creationId xmlns:a16="http://schemas.microsoft.com/office/drawing/2014/main" id="{A98EE055-156A-6A2E-B248-E23416329FAC}"/>
              </a:ext>
            </a:extLst>
          </p:cNvPr>
          <p:cNvSpPr/>
          <p:nvPr userDrawn="1"/>
        </p:nvSpPr>
        <p:spPr>
          <a:xfrm>
            <a:off x="-1" y="-29051"/>
            <a:ext cx="12192001" cy="574041"/>
          </a:xfrm>
          <a:prstGeom prst="rect">
            <a:avLst/>
          </a:prstGeom>
          <a:gradFill>
            <a:gsLst>
              <a:gs pos="0">
                <a:srgbClr val="0F2C5E"/>
              </a:gs>
              <a:gs pos="75527">
                <a:srgbClr val="4175A4"/>
              </a:gs>
              <a:gs pos="100000">
                <a:srgbClr val="70BAE6"/>
              </a:gs>
            </a:gsLst>
          </a:gradFill>
          <a:ln w="12700">
            <a:miter lim="400000"/>
          </a:ln>
        </p:spPr>
        <p:txBody>
          <a:bodyPr lIns="45719" rIns="45719" anchor="ctr"/>
          <a:lstStyle/>
          <a:p>
            <a:pPr algn="ctr">
              <a:defRPr>
                <a:solidFill>
                  <a:srgbClr val="FFFFFF"/>
                </a:solidFill>
              </a:defRPr>
            </a:pPr>
            <a:endParaRPr dirty="0"/>
          </a:p>
        </p:txBody>
      </p:sp>
      <p:sp>
        <p:nvSpPr>
          <p:cNvPr id="3" name="Slide Number Placeholder 5">
            <a:extLst>
              <a:ext uri="{FF2B5EF4-FFF2-40B4-BE49-F238E27FC236}">
                <a16:creationId xmlns:a16="http://schemas.microsoft.com/office/drawing/2014/main" id="{B224118D-30FF-97E0-DDA6-B0A17E717253}"/>
              </a:ext>
            </a:extLst>
          </p:cNvPr>
          <p:cNvSpPr txBox="1"/>
          <p:nvPr userDrawn="1"/>
        </p:nvSpPr>
        <p:spPr>
          <a:xfrm>
            <a:off x="11601324" y="154241"/>
            <a:ext cx="158054" cy="230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r">
              <a:defRPr sz="900">
                <a:solidFill>
                  <a:srgbClr val="FFFFFF"/>
                </a:solidFill>
                <a:latin typeface="+mn-lt"/>
                <a:ea typeface="+mn-ea"/>
                <a:cs typeface="+mn-cs"/>
                <a:sym typeface="Helvetica"/>
              </a:defRPr>
            </a:lvl1pPr>
          </a:lstStyle>
          <a:p>
            <a:fld id="{86CB4B4D-7CA3-9044-876B-883B54F8677D}" type="slidenum">
              <a:rPr>
                <a:latin typeface="Open Sans" panose="020B0606030504020204" pitchFamily="34" charset="0"/>
                <a:ea typeface="Open Sans" panose="020B0606030504020204" pitchFamily="34" charset="0"/>
                <a:cs typeface="Open Sans" panose="020B0606030504020204" pitchFamily="34" charset="0"/>
              </a:rPr>
              <a:t>‹#›</a:t>
            </a:fld>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Text Placeholder 7">
            <a:extLst>
              <a:ext uri="{FF2B5EF4-FFF2-40B4-BE49-F238E27FC236}">
                <a16:creationId xmlns:a16="http://schemas.microsoft.com/office/drawing/2014/main" id="{31261B05-B924-3BEF-3A77-46EDE64702D4}"/>
              </a:ext>
            </a:extLst>
          </p:cNvPr>
          <p:cNvSpPr>
            <a:spLocks noGrp="1"/>
          </p:cNvSpPr>
          <p:nvPr>
            <p:ph type="body" sz="quarter" idx="10" hasCustomPrompt="1"/>
          </p:nvPr>
        </p:nvSpPr>
        <p:spPr>
          <a:xfrm>
            <a:off x="673068" y="1329360"/>
            <a:ext cx="4813332" cy="550665"/>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r>
              <a:rPr lang="en-US" dirty="0"/>
              <a:t>TITLE </a:t>
            </a:r>
          </a:p>
        </p:txBody>
      </p:sp>
      <p:sp>
        <p:nvSpPr>
          <p:cNvPr id="7" name="Text Placeholder 9">
            <a:extLst>
              <a:ext uri="{FF2B5EF4-FFF2-40B4-BE49-F238E27FC236}">
                <a16:creationId xmlns:a16="http://schemas.microsoft.com/office/drawing/2014/main" id="{4816F999-41CC-5196-A893-71AC4EA81BB1}"/>
              </a:ext>
            </a:extLst>
          </p:cNvPr>
          <p:cNvSpPr>
            <a:spLocks noGrp="1"/>
          </p:cNvSpPr>
          <p:nvPr>
            <p:ph type="body" sz="quarter" idx="11" hasCustomPrompt="1"/>
          </p:nvPr>
        </p:nvSpPr>
        <p:spPr>
          <a:xfrm>
            <a:off x="673068" y="1877048"/>
            <a:ext cx="4813332" cy="550665"/>
          </a:xfrm>
        </p:spPr>
        <p:txBody>
          <a:bodyPr>
            <a:normAutofit/>
          </a:bodyPr>
          <a:lstStyle>
            <a:lvl1pPr marL="0" indent="0">
              <a:buNone/>
              <a:defRPr sz="1700" b="0"/>
            </a:lvl1pPr>
          </a:lstStyle>
          <a:p>
            <a:pPr lvl="0"/>
            <a:r>
              <a:rPr lang="en-US" dirty="0"/>
              <a:t>Small text</a:t>
            </a:r>
          </a:p>
        </p:txBody>
      </p:sp>
      <p:sp>
        <p:nvSpPr>
          <p:cNvPr id="8" name="Text Placeholder 9">
            <a:extLst>
              <a:ext uri="{FF2B5EF4-FFF2-40B4-BE49-F238E27FC236}">
                <a16:creationId xmlns:a16="http://schemas.microsoft.com/office/drawing/2014/main" id="{B4D44D75-6785-F7C6-CDBC-0DEB481F45D4}"/>
              </a:ext>
            </a:extLst>
          </p:cNvPr>
          <p:cNvSpPr>
            <a:spLocks noGrp="1"/>
          </p:cNvSpPr>
          <p:nvPr>
            <p:ph type="body" sz="quarter" idx="12" hasCustomPrompt="1"/>
          </p:nvPr>
        </p:nvSpPr>
        <p:spPr>
          <a:xfrm>
            <a:off x="673069" y="2703045"/>
            <a:ext cx="4813332" cy="2779504"/>
          </a:xfrm>
        </p:spPr>
        <p:txBody>
          <a:bodyPr>
            <a:normAutofit/>
          </a:bodyPr>
          <a:lstStyle>
            <a:lvl1pPr marL="285750" indent="-285750">
              <a:buFont typeface="Arial" panose="020B0604020202020204" pitchFamily="34" charset="0"/>
              <a:buChar char="•"/>
              <a:defRPr sz="1800" b="0">
                <a:solidFill>
                  <a:schemeClr val="tx1"/>
                </a:solidFill>
              </a:defRPr>
            </a:lvl1pPr>
          </a:lstStyle>
          <a:p>
            <a:pPr lvl="0"/>
            <a:r>
              <a:rPr lang="en-US" dirty="0"/>
              <a:t>Body copy</a:t>
            </a:r>
          </a:p>
          <a:p>
            <a:pPr marL="285750" marR="0" lvl="0" indent="-28575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lang="en-US" dirty="0"/>
              <a:t>Body copy</a:t>
            </a:r>
          </a:p>
          <a:p>
            <a:pPr marL="285750" marR="0" lvl="0" indent="-28575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lang="en-US" dirty="0"/>
              <a:t>Body copy</a:t>
            </a:r>
          </a:p>
          <a:p>
            <a:pPr marL="285750" marR="0" lvl="0" indent="-28575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lang="en-US" dirty="0"/>
              <a:t>Body copy</a:t>
            </a:r>
          </a:p>
          <a:p>
            <a:pPr lvl="0"/>
            <a:endParaRPr lang="en-US" dirty="0"/>
          </a:p>
        </p:txBody>
      </p:sp>
    </p:spTree>
    <p:extLst>
      <p:ext uri="{BB962C8B-B14F-4D97-AF65-F5344CB8AC3E}">
        <p14:creationId xmlns:p14="http://schemas.microsoft.com/office/powerpoint/2010/main" val="200834236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Header (white)">
    <p:bg>
      <p:bgPr>
        <a:solidFill>
          <a:schemeClr val="bg1"/>
        </a:solidFill>
        <a:effectLst/>
      </p:bgPr>
    </p:bg>
    <p:spTree>
      <p:nvGrpSpPr>
        <p:cNvPr id="1" name=""/>
        <p:cNvGrpSpPr/>
        <p:nvPr/>
      </p:nvGrpSpPr>
      <p:grpSpPr>
        <a:xfrm>
          <a:off x="0" y="0"/>
          <a:ext cx="0" cy="0"/>
          <a:chOff x="0" y="0"/>
          <a:chExt cx="0" cy="0"/>
        </a:xfrm>
      </p:grpSpPr>
      <p:sp>
        <p:nvSpPr>
          <p:cNvPr id="2" name="Rectangle 34">
            <a:extLst>
              <a:ext uri="{FF2B5EF4-FFF2-40B4-BE49-F238E27FC236}">
                <a16:creationId xmlns:a16="http://schemas.microsoft.com/office/drawing/2014/main" id="{A98EE055-156A-6A2E-B248-E23416329FAC}"/>
              </a:ext>
            </a:extLst>
          </p:cNvPr>
          <p:cNvSpPr/>
          <p:nvPr userDrawn="1"/>
        </p:nvSpPr>
        <p:spPr>
          <a:xfrm>
            <a:off x="-1" y="-29051"/>
            <a:ext cx="12192001" cy="574041"/>
          </a:xfrm>
          <a:prstGeom prst="rect">
            <a:avLst/>
          </a:prstGeom>
          <a:gradFill>
            <a:gsLst>
              <a:gs pos="0">
                <a:srgbClr val="0F2C5E"/>
              </a:gs>
              <a:gs pos="75527">
                <a:srgbClr val="4175A4"/>
              </a:gs>
              <a:gs pos="100000">
                <a:srgbClr val="70BAE6"/>
              </a:gs>
            </a:gsLst>
          </a:gradFill>
          <a:ln w="12700">
            <a:miter lim="400000"/>
          </a:ln>
        </p:spPr>
        <p:txBody>
          <a:bodyPr lIns="45719" rIns="45719" anchor="ctr"/>
          <a:lstStyle/>
          <a:p>
            <a:pPr algn="ctr">
              <a:defRPr>
                <a:solidFill>
                  <a:srgbClr val="FFFFFF"/>
                </a:solidFill>
              </a:defRPr>
            </a:pPr>
            <a:endParaRPr dirty="0"/>
          </a:p>
        </p:txBody>
      </p:sp>
      <p:sp>
        <p:nvSpPr>
          <p:cNvPr id="3" name="Slide Number Placeholder 5">
            <a:extLst>
              <a:ext uri="{FF2B5EF4-FFF2-40B4-BE49-F238E27FC236}">
                <a16:creationId xmlns:a16="http://schemas.microsoft.com/office/drawing/2014/main" id="{B224118D-30FF-97E0-DDA6-B0A17E717253}"/>
              </a:ext>
            </a:extLst>
          </p:cNvPr>
          <p:cNvSpPr txBox="1"/>
          <p:nvPr userDrawn="1"/>
        </p:nvSpPr>
        <p:spPr>
          <a:xfrm>
            <a:off x="11601324" y="154241"/>
            <a:ext cx="158054" cy="230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r">
              <a:defRPr sz="900">
                <a:solidFill>
                  <a:srgbClr val="FFFFFF"/>
                </a:solidFill>
                <a:latin typeface="+mn-lt"/>
                <a:ea typeface="+mn-ea"/>
                <a:cs typeface="+mn-cs"/>
                <a:sym typeface="Helvetica"/>
              </a:defRPr>
            </a:lvl1pPr>
          </a:lstStyle>
          <a:p>
            <a:fld id="{86CB4B4D-7CA3-9044-876B-883B54F8677D}" type="slidenum">
              <a:rPr>
                <a:latin typeface="Open Sans" panose="020B0606030504020204" pitchFamily="34" charset="0"/>
                <a:ea typeface="Open Sans" panose="020B0606030504020204" pitchFamily="34" charset="0"/>
                <a:cs typeface="Open Sans" panose="020B0606030504020204" pitchFamily="34" charset="0"/>
              </a:rPr>
              <a:t>‹#›</a:t>
            </a:fld>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ONL_LOGO_Secondary_RGB.png" descr="ONL_LOGO_Secondary_RGB.png">
            <a:extLst>
              <a:ext uri="{FF2B5EF4-FFF2-40B4-BE49-F238E27FC236}">
                <a16:creationId xmlns:a16="http://schemas.microsoft.com/office/drawing/2014/main" id="{6E11F0EC-96D0-650F-1C93-FE046748FC56}"/>
              </a:ext>
            </a:extLst>
          </p:cNvPr>
          <p:cNvPicPr>
            <a:picLocks noChangeAspect="1"/>
          </p:cNvPicPr>
          <p:nvPr userDrawn="1"/>
        </p:nvPicPr>
        <p:blipFill>
          <a:blip r:embed="rId2"/>
          <a:stretch>
            <a:fillRect/>
          </a:stretch>
        </p:blipFill>
        <p:spPr>
          <a:xfrm>
            <a:off x="330211" y="6030237"/>
            <a:ext cx="2057390" cy="550665"/>
          </a:xfrm>
          <a:prstGeom prst="rect">
            <a:avLst/>
          </a:prstGeom>
          <a:ln w="12700">
            <a:miter lim="400000"/>
          </a:ln>
        </p:spPr>
      </p:pic>
    </p:spTree>
    <p:extLst>
      <p:ext uri="{BB962C8B-B14F-4D97-AF65-F5344CB8AC3E}">
        <p14:creationId xmlns:p14="http://schemas.microsoft.com/office/powerpoint/2010/main" val="233463268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Header (gray)">
    <p:bg>
      <p:bgPr>
        <a:solidFill>
          <a:srgbClr val="F2F2F2"/>
        </a:solidFill>
        <a:effectLst/>
      </p:bgPr>
    </p:bg>
    <p:spTree>
      <p:nvGrpSpPr>
        <p:cNvPr id="1" name=""/>
        <p:cNvGrpSpPr/>
        <p:nvPr/>
      </p:nvGrpSpPr>
      <p:grpSpPr>
        <a:xfrm>
          <a:off x="0" y="0"/>
          <a:ext cx="0" cy="0"/>
          <a:chOff x="0" y="0"/>
          <a:chExt cx="0" cy="0"/>
        </a:xfrm>
      </p:grpSpPr>
      <p:sp>
        <p:nvSpPr>
          <p:cNvPr id="2" name="Rectangle 34">
            <a:extLst>
              <a:ext uri="{FF2B5EF4-FFF2-40B4-BE49-F238E27FC236}">
                <a16:creationId xmlns:a16="http://schemas.microsoft.com/office/drawing/2014/main" id="{A98EE055-156A-6A2E-B248-E23416329FAC}"/>
              </a:ext>
            </a:extLst>
          </p:cNvPr>
          <p:cNvSpPr/>
          <p:nvPr userDrawn="1"/>
        </p:nvSpPr>
        <p:spPr>
          <a:xfrm>
            <a:off x="-1" y="-29051"/>
            <a:ext cx="12192001" cy="574041"/>
          </a:xfrm>
          <a:prstGeom prst="rect">
            <a:avLst/>
          </a:prstGeom>
          <a:gradFill>
            <a:gsLst>
              <a:gs pos="0">
                <a:srgbClr val="0F2C5E"/>
              </a:gs>
              <a:gs pos="75527">
                <a:srgbClr val="4175A4"/>
              </a:gs>
              <a:gs pos="100000">
                <a:srgbClr val="70BAE6"/>
              </a:gs>
            </a:gsLst>
          </a:gradFill>
          <a:ln w="12700">
            <a:miter lim="400000"/>
          </a:ln>
        </p:spPr>
        <p:txBody>
          <a:bodyPr lIns="45719" rIns="45719" anchor="ctr"/>
          <a:lstStyle/>
          <a:p>
            <a:pPr algn="ctr">
              <a:defRPr>
                <a:solidFill>
                  <a:srgbClr val="FFFFFF"/>
                </a:solidFill>
              </a:defRPr>
            </a:pPr>
            <a:endParaRPr dirty="0"/>
          </a:p>
        </p:txBody>
      </p:sp>
      <p:sp>
        <p:nvSpPr>
          <p:cNvPr id="3" name="Slide Number Placeholder 5">
            <a:extLst>
              <a:ext uri="{FF2B5EF4-FFF2-40B4-BE49-F238E27FC236}">
                <a16:creationId xmlns:a16="http://schemas.microsoft.com/office/drawing/2014/main" id="{B224118D-30FF-97E0-DDA6-B0A17E717253}"/>
              </a:ext>
            </a:extLst>
          </p:cNvPr>
          <p:cNvSpPr txBox="1"/>
          <p:nvPr userDrawn="1"/>
        </p:nvSpPr>
        <p:spPr>
          <a:xfrm>
            <a:off x="11601324" y="154241"/>
            <a:ext cx="158054"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r">
              <a:defRPr sz="900">
                <a:solidFill>
                  <a:srgbClr val="FFFFFF"/>
                </a:solidFill>
                <a:latin typeface="+mn-lt"/>
                <a:ea typeface="+mn-ea"/>
                <a:cs typeface="+mn-cs"/>
                <a:sym typeface="Helvetica"/>
              </a:defRPr>
            </a:lvl1pPr>
          </a:lstStyle>
          <a:p>
            <a:fld id="{86CB4B4D-7CA3-9044-876B-883B54F8677D}" type="slidenum">
              <a:rPr>
                <a:latin typeface="Open Sans" panose="020B0606030504020204" pitchFamily="34" charset="0"/>
                <a:ea typeface="Open Sans" panose="020B0606030504020204" pitchFamily="34" charset="0"/>
                <a:cs typeface="Open Sans" panose="020B0606030504020204" pitchFamily="34" charset="0"/>
              </a:rPr>
              <a:t>‹#›</a:t>
            </a:fld>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ONL_LOGO_Secondary_RGB.png" descr="ONL_LOGO_Secondary_RGB.png">
            <a:extLst>
              <a:ext uri="{FF2B5EF4-FFF2-40B4-BE49-F238E27FC236}">
                <a16:creationId xmlns:a16="http://schemas.microsoft.com/office/drawing/2014/main" id="{6E11F0EC-96D0-650F-1C93-FE046748FC56}"/>
              </a:ext>
            </a:extLst>
          </p:cNvPr>
          <p:cNvPicPr>
            <a:picLocks noChangeAspect="1"/>
          </p:cNvPicPr>
          <p:nvPr userDrawn="1"/>
        </p:nvPicPr>
        <p:blipFill>
          <a:blip r:embed="rId2"/>
          <a:stretch>
            <a:fillRect/>
          </a:stretch>
        </p:blipFill>
        <p:spPr>
          <a:xfrm>
            <a:off x="330211" y="6030237"/>
            <a:ext cx="2057390" cy="550665"/>
          </a:xfrm>
          <a:prstGeom prst="rect">
            <a:avLst/>
          </a:prstGeom>
          <a:ln w="12700">
            <a:miter lim="400000"/>
          </a:ln>
        </p:spPr>
      </p:pic>
    </p:spTree>
    <p:extLst>
      <p:ext uri="{BB962C8B-B14F-4D97-AF65-F5344CB8AC3E}">
        <p14:creationId xmlns:p14="http://schemas.microsoft.com/office/powerpoint/2010/main" val="205794237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idebar">
    <p:bg>
      <p:bgPr>
        <a:solidFill>
          <a:srgbClr val="F2F2F2"/>
        </a:solidFill>
        <a:effectLst/>
      </p:bgPr>
    </p:bg>
    <p:spTree>
      <p:nvGrpSpPr>
        <p:cNvPr id="1" name=""/>
        <p:cNvGrpSpPr/>
        <p:nvPr/>
      </p:nvGrpSpPr>
      <p:grpSpPr>
        <a:xfrm>
          <a:off x="0" y="0"/>
          <a:ext cx="0" cy="0"/>
          <a:chOff x="0" y="0"/>
          <a:chExt cx="0" cy="0"/>
        </a:xfrm>
      </p:grpSpPr>
      <p:pic>
        <p:nvPicPr>
          <p:cNvPr id="4" name="ONL_LOGO_Secondary_RGB.png" descr="ONL_LOGO_Secondary_RGB.png">
            <a:extLst>
              <a:ext uri="{FF2B5EF4-FFF2-40B4-BE49-F238E27FC236}">
                <a16:creationId xmlns:a16="http://schemas.microsoft.com/office/drawing/2014/main" id="{6E11F0EC-96D0-650F-1C93-FE046748FC56}"/>
              </a:ext>
            </a:extLst>
          </p:cNvPr>
          <p:cNvPicPr>
            <a:picLocks noChangeAspect="1"/>
          </p:cNvPicPr>
          <p:nvPr userDrawn="1"/>
        </p:nvPicPr>
        <p:blipFill>
          <a:blip r:embed="rId2"/>
          <a:stretch>
            <a:fillRect/>
          </a:stretch>
        </p:blipFill>
        <p:spPr>
          <a:xfrm>
            <a:off x="330211" y="6030237"/>
            <a:ext cx="2057390" cy="550665"/>
          </a:xfrm>
          <a:prstGeom prst="rect">
            <a:avLst/>
          </a:prstGeom>
          <a:ln w="12700">
            <a:miter lim="400000"/>
          </a:ln>
        </p:spPr>
      </p:pic>
      <p:sp>
        <p:nvSpPr>
          <p:cNvPr id="5" name="Rectangle">
            <a:extLst>
              <a:ext uri="{FF2B5EF4-FFF2-40B4-BE49-F238E27FC236}">
                <a16:creationId xmlns:a16="http://schemas.microsoft.com/office/drawing/2014/main" id="{9A6B16A1-DB0B-7B58-24D3-ECB300AD635C}"/>
              </a:ext>
            </a:extLst>
          </p:cNvPr>
          <p:cNvSpPr/>
          <p:nvPr userDrawn="1"/>
        </p:nvSpPr>
        <p:spPr>
          <a:xfrm>
            <a:off x="6033133" y="487856"/>
            <a:ext cx="6196620" cy="6367355"/>
          </a:xfrm>
          <a:prstGeom prst="rect">
            <a:avLst/>
          </a:prstGeom>
          <a:solidFill>
            <a:srgbClr val="FFFFFF"/>
          </a:solidFill>
          <a:ln w="12700">
            <a:miter lim="400000"/>
          </a:ln>
        </p:spPr>
        <p:txBody>
          <a:bodyPr lIns="45719" rIns="45719" anchor="ctr"/>
          <a:lstStyle/>
          <a:p>
            <a:endParaRPr dirty="0"/>
          </a:p>
        </p:txBody>
      </p:sp>
      <p:sp>
        <p:nvSpPr>
          <p:cNvPr id="2" name="Rectangle 34">
            <a:extLst>
              <a:ext uri="{FF2B5EF4-FFF2-40B4-BE49-F238E27FC236}">
                <a16:creationId xmlns:a16="http://schemas.microsoft.com/office/drawing/2014/main" id="{A98EE055-156A-6A2E-B248-E23416329FAC}"/>
              </a:ext>
            </a:extLst>
          </p:cNvPr>
          <p:cNvSpPr/>
          <p:nvPr userDrawn="1"/>
        </p:nvSpPr>
        <p:spPr>
          <a:xfrm>
            <a:off x="-1" y="-29051"/>
            <a:ext cx="12192001" cy="574041"/>
          </a:xfrm>
          <a:prstGeom prst="rect">
            <a:avLst/>
          </a:prstGeom>
          <a:gradFill>
            <a:gsLst>
              <a:gs pos="0">
                <a:srgbClr val="0F2C5E"/>
              </a:gs>
              <a:gs pos="75527">
                <a:srgbClr val="4175A4"/>
              </a:gs>
              <a:gs pos="100000">
                <a:srgbClr val="70BAE6"/>
              </a:gs>
            </a:gsLst>
          </a:gradFill>
          <a:ln w="12700">
            <a:miter lim="400000"/>
          </a:ln>
        </p:spPr>
        <p:txBody>
          <a:bodyPr lIns="45719" rIns="45719" anchor="ctr"/>
          <a:lstStyle/>
          <a:p>
            <a:pPr algn="ctr">
              <a:defRPr>
                <a:solidFill>
                  <a:srgbClr val="FFFFFF"/>
                </a:solidFill>
              </a:defRPr>
            </a:pPr>
            <a:endParaRPr dirty="0"/>
          </a:p>
        </p:txBody>
      </p:sp>
      <p:sp>
        <p:nvSpPr>
          <p:cNvPr id="3" name="Slide Number Placeholder 5">
            <a:extLst>
              <a:ext uri="{FF2B5EF4-FFF2-40B4-BE49-F238E27FC236}">
                <a16:creationId xmlns:a16="http://schemas.microsoft.com/office/drawing/2014/main" id="{B224118D-30FF-97E0-DDA6-B0A17E717253}"/>
              </a:ext>
            </a:extLst>
          </p:cNvPr>
          <p:cNvSpPr txBox="1"/>
          <p:nvPr userDrawn="1"/>
        </p:nvSpPr>
        <p:spPr>
          <a:xfrm>
            <a:off x="11601324" y="154241"/>
            <a:ext cx="158054" cy="230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r">
              <a:defRPr sz="900">
                <a:solidFill>
                  <a:srgbClr val="FFFFFF"/>
                </a:solidFill>
                <a:latin typeface="+mn-lt"/>
                <a:ea typeface="+mn-ea"/>
                <a:cs typeface="+mn-cs"/>
                <a:sym typeface="Helvetica"/>
              </a:defRPr>
            </a:lvl1pPr>
          </a:lstStyle>
          <a:p>
            <a:fld id="{86CB4B4D-7CA3-9044-876B-883B54F8677D}" type="slidenum">
              <a:rPr>
                <a:latin typeface="Open Sans" panose="020B0606030504020204" pitchFamily="34" charset="0"/>
                <a:ea typeface="Open Sans" panose="020B0606030504020204" pitchFamily="34" charset="0"/>
                <a:cs typeface="Open Sans" panose="020B0606030504020204" pitchFamily="34" charset="0"/>
              </a:rPr>
              <a:t>‹#›</a:t>
            </a:fld>
            <a:endParaRPr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7600927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Gray">
    <p:bg>
      <p:bgPr>
        <a:solidFill>
          <a:srgbClr val="F2F2F2"/>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224118D-30FF-97E0-DDA6-B0A17E717253}"/>
              </a:ext>
            </a:extLst>
          </p:cNvPr>
          <p:cNvSpPr txBox="1"/>
          <p:nvPr userDrawn="1"/>
        </p:nvSpPr>
        <p:spPr>
          <a:xfrm>
            <a:off x="11601324" y="154241"/>
            <a:ext cx="158054"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r">
              <a:defRPr sz="900">
                <a:solidFill>
                  <a:srgbClr val="FFFFFF"/>
                </a:solidFill>
                <a:latin typeface="+mn-lt"/>
                <a:ea typeface="+mn-ea"/>
                <a:cs typeface="+mn-cs"/>
                <a:sym typeface="Helvetica"/>
              </a:defRPr>
            </a:lvl1pPr>
          </a:lstStyle>
          <a:p>
            <a:fld id="{86CB4B4D-7CA3-9044-876B-883B54F8677D}" type="slidenum">
              <a:rPr>
                <a:latin typeface="Open Sans" panose="020B0606030504020204" pitchFamily="34" charset="0"/>
                <a:ea typeface="Open Sans" panose="020B0606030504020204" pitchFamily="34" charset="0"/>
                <a:cs typeface="Open Sans" panose="020B0606030504020204" pitchFamily="34" charset="0"/>
              </a:rPr>
              <a:t>‹#›</a:t>
            </a:fld>
            <a:endParaRPr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1422712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hite">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224118D-30FF-97E0-DDA6-B0A17E717253}"/>
              </a:ext>
            </a:extLst>
          </p:cNvPr>
          <p:cNvSpPr txBox="1"/>
          <p:nvPr userDrawn="1"/>
        </p:nvSpPr>
        <p:spPr>
          <a:xfrm>
            <a:off x="11601324" y="154241"/>
            <a:ext cx="158054" cy="230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r">
              <a:defRPr sz="900">
                <a:solidFill>
                  <a:srgbClr val="FFFFFF"/>
                </a:solidFill>
                <a:latin typeface="+mn-lt"/>
                <a:ea typeface="+mn-ea"/>
                <a:cs typeface="+mn-cs"/>
                <a:sym typeface="Helvetica"/>
              </a:defRPr>
            </a:lvl1pPr>
          </a:lstStyle>
          <a:p>
            <a:fld id="{86CB4B4D-7CA3-9044-876B-883B54F8677D}" type="slidenum">
              <a:rPr>
                <a:latin typeface="Open Sans" panose="020B0606030504020204" pitchFamily="34" charset="0"/>
                <a:ea typeface="Open Sans" panose="020B0606030504020204" pitchFamily="34" charset="0"/>
                <a:cs typeface="Open Sans" panose="020B0606030504020204" pitchFamily="34" charset="0"/>
              </a:rPr>
              <a:t>‹#›</a:t>
            </a:fld>
            <a:endParaRPr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63168846"/>
      </p:ext>
    </p:extLst>
  </p:cSld>
  <p:clrMapOvr>
    <a:masterClrMapping/>
  </p:clrMapOvr>
  <p:transition spd="med"/>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pic>
        <p:nvPicPr>
          <p:cNvPr id="4" name="171025-2017-GT-Campus-0799.jpg" descr="171025-2017-GT-Campus-0799.jpg">
            <a:extLst>
              <a:ext uri="{FF2B5EF4-FFF2-40B4-BE49-F238E27FC236}">
                <a16:creationId xmlns:a16="http://schemas.microsoft.com/office/drawing/2014/main" id="{E10C1D0F-0C37-9541-518D-4A3E22DC1391}"/>
              </a:ext>
            </a:extLst>
          </p:cNvPr>
          <p:cNvPicPr>
            <a:picLocks noChangeAspect="1"/>
          </p:cNvPicPr>
          <p:nvPr userDrawn="1"/>
        </p:nvPicPr>
        <p:blipFill>
          <a:blip r:embed="rId2"/>
          <a:stretch>
            <a:fillRect/>
          </a:stretch>
        </p:blipFill>
        <p:spPr>
          <a:xfrm>
            <a:off x="-87412" y="-729761"/>
            <a:ext cx="12476282" cy="8317522"/>
          </a:xfrm>
          <a:prstGeom prst="rect">
            <a:avLst/>
          </a:prstGeom>
          <a:ln w="12700">
            <a:miter lim="400000"/>
          </a:ln>
        </p:spPr>
      </p:pic>
      <p:sp>
        <p:nvSpPr>
          <p:cNvPr id="8" name="Rectangle">
            <a:extLst>
              <a:ext uri="{FF2B5EF4-FFF2-40B4-BE49-F238E27FC236}">
                <a16:creationId xmlns:a16="http://schemas.microsoft.com/office/drawing/2014/main" id="{37AABE08-B4F3-3A3D-36E2-33CE4C719771}"/>
              </a:ext>
            </a:extLst>
          </p:cNvPr>
          <p:cNvSpPr/>
          <p:nvPr userDrawn="1"/>
        </p:nvSpPr>
        <p:spPr>
          <a:xfrm>
            <a:off x="-16934" y="-38750"/>
            <a:ext cx="12335326" cy="6935500"/>
          </a:xfrm>
          <a:prstGeom prst="rect">
            <a:avLst/>
          </a:prstGeom>
          <a:solidFill>
            <a:srgbClr val="000000">
              <a:alpha val="49275"/>
            </a:srgbClr>
          </a:solidFill>
          <a:ln w="12700">
            <a:miter lim="400000"/>
          </a:ln>
        </p:spPr>
        <p:txBody>
          <a:bodyPr lIns="45719" rIns="45719" anchor="ctr"/>
          <a:lstStyle/>
          <a:p>
            <a:endParaRPr dirty="0"/>
          </a:p>
        </p:txBody>
      </p:sp>
      <p:sp>
        <p:nvSpPr>
          <p:cNvPr id="9" name="Rectangle">
            <a:extLst>
              <a:ext uri="{FF2B5EF4-FFF2-40B4-BE49-F238E27FC236}">
                <a16:creationId xmlns:a16="http://schemas.microsoft.com/office/drawing/2014/main" id="{BAA0C908-C994-1853-B73E-F208E83661E4}"/>
              </a:ext>
            </a:extLst>
          </p:cNvPr>
          <p:cNvSpPr/>
          <p:nvPr userDrawn="1"/>
        </p:nvSpPr>
        <p:spPr>
          <a:xfrm>
            <a:off x="-406400" y="4220765"/>
            <a:ext cx="13004800" cy="3186841"/>
          </a:xfrm>
          <a:prstGeom prst="rect">
            <a:avLst/>
          </a:prstGeom>
          <a:gradFill>
            <a:gsLst>
              <a:gs pos="0">
                <a:srgbClr val="0F2C5E"/>
              </a:gs>
              <a:gs pos="100000">
                <a:srgbClr val="002D62">
                  <a:alpha val="0"/>
                </a:srgbClr>
              </a:gs>
            </a:gsLst>
            <a:lin ang="16200000"/>
          </a:gradFill>
          <a:ln w="12700">
            <a:miter lim="400000"/>
          </a:ln>
        </p:spPr>
        <p:txBody>
          <a:bodyPr lIns="45719" rIns="45719" anchor="ctr"/>
          <a:lstStyle/>
          <a:p>
            <a:endParaRPr dirty="0"/>
          </a:p>
        </p:txBody>
      </p:sp>
      <p:sp>
        <p:nvSpPr>
          <p:cNvPr id="10" name="Text Placeholder 9">
            <a:extLst>
              <a:ext uri="{FF2B5EF4-FFF2-40B4-BE49-F238E27FC236}">
                <a16:creationId xmlns:a16="http://schemas.microsoft.com/office/drawing/2014/main" id="{3014354E-4F5B-0AFB-C4F7-714D563B1710}"/>
              </a:ext>
            </a:extLst>
          </p:cNvPr>
          <p:cNvSpPr>
            <a:spLocks noGrp="1"/>
          </p:cNvSpPr>
          <p:nvPr>
            <p:ph type="body" sz="quarter" idx="10" hasCustomPrompt="1"/>
          </p:nvPr>
        </p:nvSpPr>
        <p:spPr>
          <a:xfrm>
            <a:off x="988250" y="3003804"/>
            <a:ext cx="10496613" cy="850392"/>
          </a:xfrm>
        </p:spPr>
        <p:txBody>
          <a:bodyPr>
            <a:normAutofit/>
          </a:bodyPr>
          <a:lstStyle>
            <a:lvl1pPr marL="0" indent="0">
              <a:buNone/>
              <a:defRPr sz="6100" b="0">
                <a:solidFill>
                  <a:schemeClr val="bg1"/>
                </a:solidFill>
              </a:defRPr>
            </a:lvl1pPr>
          </a:lstStyle>
          <a:p>
            <a:pPr lvl="0"/>
            <a:r>
              <a:rPr lang="en-US" dirty="0"/>
              <a:t>Thank you</a:t>
            </a:r>
          </a:p>
        </p:txBody>
      </p:sp>
      <p:sp>
        <p:nvSpPr>
          <p:cNvPr id="14" name="Text Placeholder 13">
            <a:extLst>
              <a:ext uri="{FF2B5EF4-FFF2-40B4-BE49-F238E27FC236}">
                <a16:creationId xmlns:a16="http://schemas.microsoft.com/office/drawing/2014/main" id="{95DAF7AF-EA77-4ED0-0719-6A4F1BE939E9}"/>
              </a:ext>
            </a:extLst>
          </p:cNvPr>
          <p:cNvSpPr>
            <a:spLocks noGrp="1"/>
          </p:cNvSpPr>
          <p:nvPr>
            <p:ph type="body" sz="quarter" idx="11" hasCustomPrompt="1"/>
          </p:nvPr>
        </p:nvSpPr>
        <p:spPr>
          <a:xfrm>
            <a:off x="989013" y="4041817"/>
            <a:ext cx="4973637" cy="919162"/>
          </a:xfrm>
        </p:spPr>
        <p:txBody>
          <a:bodyPr>
            <a:normAutofit/>
          </a:bodyPr>
          <a:lstStyle>
            <a:lvl1pPr marL="0" indent="0">
              <a:buNone/>
              <a:defRPr sz="1800" b="0">
                <a:solidFill>
                  <a:schemeClr val="bg1"/>
                </a:solidFill>
              </a:defRPr>
            </a:lvl1pPr>
          </a:lstStyle>
          <a:p>
            <a:pPr marL="0" marR="0" lvl="0" indent="0" algn="l" defTabSz="457200" rtl="0" eaLnBrk="1" fontAlgn="auto" latinLnBrk="0" hangingPunct="0">
              <a:lnSpc>
                <a:spcPct val="90000"/>
              </a:lnSpc>
              <a:spcBef>
                <a:spcPts val="300"/>
              </a:spcBef>
              <a:spcAft>
                <a:spcPts val="0"/>
              </a:spcAft>
              <a:buClrTx/>
              <a:buSzTx/>
              <a:buFontTx/>
              <a:buNone/>
              <a:tabLst/>
              <a:defRPr sz="1600" spc="42">
                <a:solidFill>
                  <a:srgbClr val="FFFFFF"/>
                </a:solidFill>
                <a:latin typeface="+mn-lt"/>
                <a:ea typeface="+mn-ea"/>
                <a:cs typeface="+mn-cs"/>
                <a:sym typeface="Helvetica"/>
              </a:defRPr>
            </a:pPr>
            <a:r>
              <a:rPr kumimoji="0" lang="en-US" sz="1600" b="0" i="0" u="none" strike="noStrike" kern="0" cap="none" spc="42"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Name Here</a:t>
            </a:r>
          </a:p>
          <a:p>
            <a:pPr marL="0" marR="0" lvl="0" indent="0" algn="l" defTabSz="457200" rtl="0" eaLnBrk="1" fontAlgn="auto" latinLnBrk="0" hangingPunct="0">
              <a:lnSpc>
                <a:spcPct val="90000"/>
              </a:lnSpc>
              <a:spcBef>
                <a:spcPts val="300"/>
              </a:spcBef>
              <a:spcAft>
                <a:spcPts val="0"/>
              </a:spcAft>
              <a:buClrTx/>
              <a:buSzTx/>
              <a:buFontTx/>
              <a:buNone/>
              <a:tabLst/>
              <a:defRPr sz="1600" spc="42">
                <a:solidFill>
                  <a:srgbClr val="FFFFFF"/>
                </a:solidFill>
                <a:latin typeface="+mn-lt"/>
                <a:ea typeface="+mn-ea"/>
                <a:cs typeface="+mn-cs"/>
                <a:sym typeface="Helvetica"/>
              </a:defRPr>
            </a:pPr>
            <a:r>
              <a:rPr kumimoji="0" lang="en-US" sz="1300" b="0" i="1" u="none" strike="noStrike" kern="0" cap="none" spc="34"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Title, Affiliation</a:t>
            </a:r>
          </a:p>
          <a:p>
            <a:pPr marL="0" marR="0" lvl="0" indent="0" algn="l" defTabSz="457200" rtl="0" eaLnBrk="1" fontAlgn="auto" latinLnBrk="0" hangingPunct="0">
              <a:lnSpc>
                <a:spcPct val="90000"/>
              </a:lnSpc>
              <a:spcBef>
                <a:spcPts val="300"/>
              </a:spcBef>
              <a:spcAft>
                <a:spcPts val="0"/>
              </a:spcAft>
              <a:buClrTx/>
              <a:buSzTx/>
              <a:buFontTx/>
              <a:buNone/>
              <a:tabLst/>
              <a:defRPr sz="1300" i="1" spc="34">
                <a:solidFill>
                  <a:srgbClr val="FFFFFF"/>
                </a:solidFill>
                <a:latin typeface="+mn-lt"/>
                <a:ea typeface="+mn-ea"/>
                <a:cs typeface="+mn-cs"/>
                <a:sym typeface="Helvetica"/>
              </a:defRPr>
            </a:pPr>
            <a:r>
              <a:rPr kumimoji="0" lang="en-US" sz="1300" b="0" i="1" u="none" strike="noStrike" kern="0" cap="none" spc="34"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email@georgetown.edu</a:t>
            </a:r>
            <a:endParaRPr kumimoji="0" lang="en-US" sz="1300" b="0" i="1" u="none" strike="noStrike" kern="0" cap="none" spc="34"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endParaRPr>
          </a:p>
        </p:txBody>
      </p:sp>
      <p:pic>
        <p:nvPicPr>
          <p:cNvPr id="12" name="ONL_LOGO_Horizontal_WHITE.png" descr="ONL_LOGO_Horizontal_WHITE.png">
            <a:extLst>
              <a:ext uri="{FF2B5EF4-FFF2-40B4-BE49-F238E27FC236}">
                <a16:creationId xmlns:a16="http://schemas.microsoft.com/office/drawing/2014/main" id="{89F674F9-BE04-BFB3-0468-4E188C568378}"/>
              </a:ext>
            </a:extLst>
          </p:cNvPr>
          <p:cNvPicPr>
            <a:picLocks noChangeAspect="1"/>
          </p:cNvPicPr>
          <p:nvPr userDrawn="1"/>
        </p:nvPicPr>
        <p:blipFill>
          <a:blip r:embed="rId3"/>
          <a:stretch>
            <a:fillRect/>
          </a:stretch>
        </p:blipFill>
        <p:spPr>
          <a:xfrm>
            <a:off x="562744" y="512660"/>
            <a:ext cx="2768964" cy="741119"/>
          </a:xfrm>
          <a:prstGeom prst="rect">
            <a:avLst/>
          </a:prstGeom>
          <a:ln w="12700">
            <a:miter lim="400000"/>
          </a:ln>
        </p:spPr>
      </p:pic>
    </p:spTree>
    <p:extLst>
      <p:ext uri="{BB962C8B-B14F-4D97-AF65-F5344CB8AC3E}">
        <p14:creationId xmlns:p14="http://schemas.microsoft.com/office/powerpoint/2010/main" val="864805556"/>
      </p:ext>
    </p:extLst>
  </p:cSld>
  <p:clrMapOvr>
    <a:masterClrMapping/>
  </p:clrMapOvr>
  <p:transition spd="med"/>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sp>
        <p:nvSpPr>
          <p:cNvPr id="5" name="Rectangle 34">
            <a:extLst>
              <a:ext uri="{FF2B5EF4-FFF2-40B4-BE49-F238E27FC236}">
                <a16:creationId xmlns:a16="http://schemas.microsoft.com/office/drawing/2014/main" id="{73C89B8E-1827-168D-6A3B-CBE5652E5BBB}"/>
              </a:ext>
            </a:extLst>
          </p:cNvPr>
          <p:cNvSpPr/>
          <p:nvPr userDrawn="1"/>
        </p:nvSpPr>
        <p:spPr>
          <a:xfrm>
            <a:off x="-17661" y="-664051"/>
            <a:ext cx="13745762" cy="7669073"/>
          </a:xfrm>
          <a:prstGeom prst="rect">
            <a:avLst/>
          </a:prstGeom>
          <a:gradFill>
            <a:gsLst>
              <a:gs pos="0">
                <a:srgbClr val="0F2C5E"/>
              </a:gs>
              <a:gs pos="75527">
                <a:srgbClr val="4175A4"/>
              </a:gs>
              <a:gs pos="100000">
                <a:srgbClr val="70BAE6"/>
              </a:gs>
            </a:gsLst>
          </a:gradFill>
          <a:ln w="12700">
            <a:miter lim="400000"/>
          </a:ln>
        </p:spPr>
        <p:txBody>
          <a:bodyPr lIns="45719" rIns="45719" anchor="ctr"/>
          <a:lstStyle/>
          <a:p>
            <a:pPr algn="ctr">
              <a:defRPr>
                <a:solidFill>
                  <a:srgbClr val="FFFFFF"/>
                </a:solidFill>
              </a:defRPr>
            </a:pPr>
            <a:endParaRPr dirty="0"/>
          </a:p>
        </p:txBody>
      </p:sp>
      <p:grpSp>
        <p:nvGrpSpPr>
          <p:cNvPr id="6" name="Group">
            <a:extLst>
              <a:ext uri="{FF2B5EF4-FFF2-40B4-BE49-F238E27FC236}">
                <a16:creationId xmlns:a16="http://schemas.microsoft.com/office/drawing/2014/main" id="{66395933-9477-4F7A-EBB0-C4FD7C4D009D}"/>
              </a:ext>
            </a:extLst>
          </p:cNvPr>
          <p:cNvGrpSpPr/>
          <p:nvPr userDrawn="1"/>
        </p:nvGrpSpPr>
        <p:grpSpPr>
          <a:xfrm>
            <a:off x="6970961" y="-1393065"/>
            <a:ext cx="6453333" cy="4218007"/>
            <a:chOff x="0" y="0"/>
            <a:chExt cx="6453331" cy="4218006"/>
          </a:xfrm>
        </p:grpSpPr>
        <p:sp>
          <p:nvSpPr>
            <p:cNvPr id="7" name="Circle">
              <a:extLst>
                <a:ext uri="{FF2B5EF4-FFF2-40B4-BE49-F238E27FC236}">
                  <a16:creationId xmlns:a16="http://schemas.microsoft.com/office/drawing/2014/main" id="{BEC12D48-32E5-1CCA-9CD0-9D305240C9C8}"/>
                </a:ext>
              </a:extLst>
            </p:cNvPr>
            <p:cNvSpPr/>
            <p:nvPr/>
          </p:nvSpPr>
          <p:spPr>
            <a:xfrm rot="21035175">
              <a:off x="2568591" y="333265"/>
              <a:ext cx="3613552" cy="3613552"/>
            </a:xfrm>
            <a:prstGeom prst="ellipse">
              <a:avLst/>
            </a:prstGeom>
            <a:noFill/>
            <a:ln w="990600" cap="flat">
              <a:solidFill>
                <a:srgbClr val="70BAE6">
                  <a:alpha val="43754"/>
                </a:srgbClr>
              </a:solidFill>
              <a:prstDash val="solid"/>
              <a:miter lim="800000"/>
            </a:ln>
            <a:effectLst/>
          </p:spPr>
          <p:txBody>
            <a:bodyPr wrap="square" lIns="45719" tIns="45719" rIns="45719" bIns="45719" numCol="1" anchor="ctr">
              <a:noAutofit/>
            </a:bodyPr>
            <a:lstStyle/>
            <a:p>
              <a:endParaRPr dirty="0"/>
            </a:p>
          </p:txBody>
        </p:sp>
        <p:sp>
          <p:nvSpPr>
            <p:cNvPr id="8" name="Circle">
              <a:extLst>
                <a:ext uri="{FF2B5EF4-FFF2-40B4-BE49-F238E27FC236}">
                  <a16:creationId xmlns:a16="http://schemas.microsoft.com/office/drawing/2014/main" id="{451419E4-A611-10C8-3FDE-4B0DBA731470}"/>
                </a:ext>
              </a:extLst>
            </p:cNvPr>
            <p:cNvSpPr/>
            <p:nvPr/>
          </p:nvSpPr>
          <p:spPr>
            <a:xfrm rot="21035175">
              <a:off x="158170" y="158170"/>
              <a:ext cx="2107592" cy="2107592"/>
            </a:xfrm>
            <a:prstGeom prst="ellipse">
              <a:avLst/>
            </a:prstGeom>
            <a:noFill/>
            <a:ln w="711200" cap="flat">
              <a:solidFill>
                <a:srgbClr val="FFFFFF">
                  <a:alpha val="8750"/>
                </a:srgbClr>
              </a:solidFill>
              <a:prstDash val="solid"/>
              <a:miter lim="800000"/>
            </a:ln>
            <a:effectLst/>
          </p:spPr>
          <p:txBody>
            <a:bodyPr wrap="square" lIns="45719" tIns="45719" rIns="45719" bIns="45719" numCol="1" anchor="ctr">
              <a:noAutofit/>
            </a:bodyPr>
            <a:lstStyle/>
            <a:p>
              <a:endParaRPr dirty="0"/>
            </a:p>
          </p:txBody>
        </p:sp>
      </p:grpSp>
      <p:pic>
        <p:nvPicPr>
          <p:cNvPr id="10" name="ONL_LOGO_Horizontal_WHITE.png" descr="ONL_LOGO_Horizontal_WHITE.png">
            <a:extLst>
              <a:ext uri="{FF2B5EF4-FFF2-40B4-BE49-F238E27FC236}">
                <a16:creationId xmlns:a16="http://schemas.microsoft.com/office/drawing/2014/main" id="{5F6180B1-6B93-E1F1-A1B1-AB22E019C072}"/>
              </a:ext>
            </a:extLst>
          </p:cNvPr>
          <p:cNvPicPr>
            <a:picLocks noChangeAspect="1"/>
          </p:cNvPicPr>
          <p:nvPr userDrawn="1"/>
        </p:nvPicPr>
        <p:blipFill>
          <a:blip r:embed="rId2"/>
          <a:stretch>
            <a:fillRect/>
          </a:stretch>
        </p:blipFill>
        <p:spPr>
          <a:xfrm>
            <a:off x="562744" y="512660"/>
            <a:ext cx="2768964" cy="741119"/>
          </a:xfrm>
          <a:prstGeom prst="rect">
            <a:avLst/>
          </a:prstGeom>
          <a:ln w="12700">
            <a:miter lim="400000"/>
          </a:ln>
        </p:spPr>
      </p:pic>
      <p:sp>
        <p:nvSpPr>
          <p:cNvPr id="12" name="Text Placeholder 9">
            <a:extLst>
              <a:ext uri="{FF2B5EF4-FFF2-40B4-BE49-F238E27FC236}">
                <a16:creationId xmlns:a16="http://schemas.microsoft.com/office/drawing/2014/main" id="{0C845A74-004C-290F-E4F5-172C813A28E4}"/>
              </a:ext>
            </a:extLst>
          </p:cNvPr>
          <p:cNvSpPr>
            <a:spLocks noGrp="1"/>
          </p:cNvSpPr>
          <p:nvPr>
            <p:ph type="body" sz="quarter" idx="10" hasCustomPrompt="1"/>
          </p:nvPr>
        </p:nvSpPr>
        <p:spPr>
          <a:xfrm>
            <a:off x="988250" y="3003804"/>
            <a:ext cx="10496613" cy="850392"/>
          </a:xfrm>
        </p:spPr>
        <p:txBody>
          <a:bodyPr>
            <a:normAutofit/>
          </a:bodyPr>
          <a:lstStyle>
            <a:lvl1pPr marL="0" indent="0">
              <a:buNone/>
              <a:defRPr sz="6100" b="0">
                <a:solidFill>
                  <a:schemeClr val="bg1"/>
                </a:solidFill>
              </a:defRPr>
            </a:lvl1pPr>
          </a:lstStyle>
          <a:p>
            <a:pPr lvl="0"/>
            <a:r>
              <a:rPr lang="en-US" dirty="0"/>
              <a:t>Thank you</a:t>
            </a:r>
          </a:p>
        </p:txBody>
      </p:sp>
      <p:sp>
        <p:nvSpPr>
          <p:cNvPr id="13" name="Text Placeholder 13">
            <a:extLst>
              <a:ext uri="{FF2B5EF4-FFF2-40B4-BE49-F238E27FC236}">
                <a16:creationId xmlns:a16="http://schemas.microsoft.com/office/drawing/2014/main" id="{B1077A41-63FC-C770-E6FD-7E37D52FC0B7}"/>
              </a:ext>
            </a:extLst>
          </p:cNvPr>
          <p:cNvSpPr>
            <a:spLocks noGrp="1"/>
          </p:cNvSpPr>
          <p:nvPr>
            <p:ph type="body" sz="quarter" idx="11" hasCustomPrompt="1"/>
          </p:nvPr>
        </p:nvSpPr>
        <p:spPr>
          <a:xfrm>
            <a:off x="989013" y="4041817"/>
            <a:ext cx="4973637" cy="919162"/>
          </a:xfrm>
        </p:spPr>
        <p:txBody>
          <a:bodyPr>
            <a:normAutofit/>
          </a:bodyPr>
          <a:lstStyle>
            <a:lvl1pPr marL="0" indent="0">
              <a:buNone/>
              <a:defRPr sz="1800" b="0">
                <a:solidFill>
                  <a:schemeClr val="bg1"/>
                </a:solidFill>
              </a:defRPr>
            </a:lvl1pPr>
          </a:lstStyle>
          <a:p>
            <a:pPr marL="0" marR="0" lvl="0" indent="0" algn="l" defTabSz="457200" rtl="0" eaLnBrk="1" fontAlgn="auto" latinLnBrk="0" hangingPunct="0">
              <a:lnSpc>
                <a:spcPct val="90000"/>
              </a:lnSpc>
              <a:spcBef>
                <a:spcPts val="300"/>
              </a:spcBef>
              <a:spcAft>
                <a:spcPts val="0"/>
              </a:spcAft>
              <a:buClrTx/>
              <a:buSzTx/>
              <a:buFontTx/>
              <a:buNone/>
              <a:tabLst/>
              <a:defRPr sz="1600" spc="42">
                <a:solidFill>
                  <a:srgbClr val="FFFFFF"/>
                </a:solidFill>
                <a:latin typeface="+mn-lt"/>
                <a:ea typeface="+mn-ea"/>
                <a:cs typeface="+mn-cs"/>
                <a:sym typeface="Helvetica"/>
              </a:defRPr>
            </a:pPr>
            <a:r>
              <a:rPr kumimoji="0" lang="en-US" sz="1600" b="0" i="0" u="none" strike="noStrike" kern="0" cap="none" spc="42"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Name Here</a:t>
            </a:r>
          </a:p>
          <a:p>
            <a:pPr marL="0" marR="0" lvl="0" indent="0" algn="l" defTabSz="457200" rtl="0" eaLnBrk="1" fontAlgn="auto" latinLnBrk="0" hangingPunct="0">
              <a:lnSpc>
                <a:spcPct val="90000"/>
              </a:lnSpc>
              <a:spcBef>
                <a:spcPts val="300"/>
              </a:spcBef>
              <a:spcAft>
                <a:spcPts val="0"/>
              </a:spcAft>
              <a:buClrTx/>
              <a:buSzTx/>
              <a:buFontTx/>
              <a:buNone/>
              <a:tabLst/>
              <a:defRPr sz="1600" spc="42">
                <a:solidFill>
                  <a:srgbClr val="FFFFFF"/>
                </a:solidFill>
                <a:latin typeface="+mn-lt"/>
                <a:ea typeface="+mn-ea"/>
                <a:cs typeface="+mn-cs"/>
                <a:sym typeface="Helvetica"/>
              </a:defRPr>
            </a:pPr>
            <a:r>
              <a:rPr kumimoji="0" lang="en-US" sz="1300" b="0" i="1" u="none" strike="noStrike" kern="0" cap="none" spc="34"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Title, Affiliation</a:t>
            </a:r>
          </a:p>
          <a:p>
            <a:pPr marL="0" marR="0" lvl="0" indent="0" algn="l" defTabSz="457200" rtl="0" eaLnBrk="1" fontAlgn="auto" latinLnBrk="0" hangingPunct="0">
              <a:lnSpc>
                <a:spcPct val="90000"/>
              </a:lnSpc>
              <a:spcBef>
                <a:spcPts val="300"/>
              </a:spcBef>
              <a:spcAft>
                <a:spcPts val="0"/>
              </a:spcAft>
              <a:buClrTx/>
              <a:buSzTx/>
              <a:buFontTx/>
              <a:buNone/>
              <a:tabLst/>
              <a:defRPr sz="1300" i="1" spc="34">
                <a:solidFill>
                  <a:srgbClr val="FFFFFF"/>
                </a:solidFill>
                <a:latin typeface="+mn-lt"/>
                <a:ea typeface="+mn-ea"/>
                <a:cs typeface="+mn-cs"/>
                <a:sym typeface="Helvetica"/>
              </a:defRPr>
            </a:pPr>
            <a:r>
              <a:rPr kumimoji="0" lang="en-US" sz="1300" b="0" i="1" u="none" strike="noStrike" kern="0" cap="none" spc="34"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email@georgetown.edu</a:t>
            </a:r>
            <a:endParaRPr kumimoji="0" lang="en-US" sz="1300" b="0" i="1" u="none" strike="noStrike" kern="0" cap="none" spc="34"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endParaRPr>
          </a:p>
        </p:txBody>
      </p:sp>
    </p:spTree>
    <p:extLst>
      <p:ext uri="{BB962C8B-B14F-4D97-AF65-F5344CB8AC3E}">
        <p14:creationId xmlns:p14="http://schemas.microsoft.com/office/powerpoint/2010/main" val="361780815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gradFill>
          <a:gsLst>
            <a:gs pos="84000">
              <a:srgbClr val="3C87B8"/>
            </a:gs>
            <a:gs pos="21000">
              <a:srgbClr val="0F2C5E"/>
            </a:gs>
            <a:gs pos="100000">
              <a:srgbClr val="55B9E9"/>
            </a:gs>
          </a:gsLst>
          <a:lin ang="600000" scaled="0"/>
        </a:gra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014354E-4F5B-0AFB-C4F7-714D563B1710}"/>
              </a:ext>
            </a:extLst>
          </p:cNvPr>
          <p:cNvSpPr>
            <a:spLocks noGrp="1"/>
          </p:cNvSpPr>
          <p:nvPr>
            <p:ph type="body" sz="quarter" idx="10" hasCustomPrompt="1"/>
          </p:nvPr>
        </p:nvSpPr>
        <p:spPr>
          <a:xfrm>
            <a:off x="988250" y="3003804"/>
            <a:ext cx="10496613" cy="850392"/>
          </a:xfrm>
        </p:spPr>
        <p:txBody>
          <a:bodyPr>
            <a:normAutofit/>
          </a:bodyPr>
          <a:lstStyle>
            <a:lvl1pPr marL="0" indent="0">
              <a:buNone/>
              <a:defRPr sz="6100" b="0">
                <a:solidFill>
                  <a:schemeClr val="bg1"/>
                </a:solidFill>
              </a:defRPr>
            </a:lvl1pPr>
          </a:lstStyle>
          <a:p>
            <a:pPr lvl="0"/>
            <a:r>
              <a:rPr lang="en-US" dirty="0"/>
              <a:t>Presentation Title</a:t>
            </a:r>
          </a:p>
        </p:txBody>
      </p:sp>
      <p:sp>
        <p:nvSpPr>
          <p:cNvPr id="14" name="Text Placeholder 13">
            <a:extLst>
              <a:ext uri="{FF2B5EF4-FFF2-40B4-BE49-F238E27FC236}">
                <a16:creationId xmlns:a16="http://schemas.microsoft.com/office/drawing/2014/main" id="{95DAF7AF-EA77-4ED0-0719-6A4F1BE939E9}"/>
              </a:ext>
            </a:extLst>
          </p:cNvPr>
          <p:cNvSpPr>
            <a:spLocks noGrp="1"/>
          </p:cNvSpPr>
          <p:nvPr>
            <p:ph type="body" sz="quarter" idx="11" hasCustomPrompt="1"/>
          </p:nvPr>
        </p:nvSpPr>
        <p:spPr>
          <a:xfrm>
            <a:off x="989013" y="4041817"/>
            <a:ext cx="4973637" cy="919162"/>
          </a:xfrm>
        </p:spPr>
        <p:txBody>
          <a:bodyPr>
            <a:normAutofit/>
          </a:bodyPr>
          <a:lstStyle>
            <a:lvl1pPr marL="0" indent="0">
              <a:buNone/>
              <a:defRPr sz="1800" b="0">
                <a:solidFill>
                  <a:schemeClr val="bg1"/>
                </a:solidFill>
              </a:defRPr>
            </a:lvl1pPr>
          </a:lstStyle>
          <a:p>
            <a:pPr lvl="0"/>
            <a:r>
              <a:rPr lang="en-US" dirty="0"/>
              <a:t>Date</a:t>
            </a:r>
          </a:p>
        </p:txBody>
      </p:sp>
      <p:pic>
        <p:nvPicPr>
          <p:cNvPr id="12" name="ONL_LOGO_Horizontal_WHITE.png" descr="ONL_LOGO_Horizontal_WHITE.png">
            <a:extLst>
              <a:ext uri="{FF2B5EF4-FFF2-40B4-BE49-F238E27FC236}">
                <a16:creationId xmlns:a16="http://schemas.microsoft.com/office/drawing/2014/main" id="{89F674F9-BE04-BFB3-0468-4E188C568378}"/>
              </a:ext>
            </a:extLst>
          </p:cNvPr>
          <p:cNvPicPr>
            <a:picLocks noChangeAspect="1"/>
          </p:cNvPicPr>
          <p:nvPr userDrawn="1"/>
        </p:nvPicPr>
        <p:blipFill>
          <a:blip r:embed="rId2"/>
          <a:stretch>
            <a:fillRect/>
          </a:stretch>
        </p:blipFill>
        <p:spPr>
          <a:xfrm>
            <a:off x="562744" y="512660"/>
            <a:ext cx="2768964" cy="741119"/>
          </a:xfrm>
          <a:prstGeom prst="rect">
            <a:avLst/>
          </a:prstGeom>
          <a:ln w="12700">
            <a:miter lim="400000"/>
          </a:ln>
        </p:spPr>
      </p:pic>
      <p:sp>
        <p:nvSpPr>
          <p:cNvPr id="13" name="Text Placeholder 13">
            <a:extLst>
              <a:ext uri="{FF2B5EF4-FFF2-40B4-BE49-F238E27FC236}">
                <a16:creationId xmlns:a16="http://schemas.microsoft.com/office/drawing/2014/main" id="{67487BED-214C-091A-2FFC-EB6074B1BBB7}"/>
              </a:ext>
            </a:extLst>
          </p:cNvPr>
          <p:cNvSpPr>
            <a:spLocks noGrp="1"/>
          </p:cNvSpPr>
          <p:nvPr>
            <p:ph type="body" sz="quarter" idx="13" hasCustomPrompt="1"/>
          </p:nvPr>
        </p:nvSpPr>
        <p:spPr>
          <a:xfrm>
            <a:off x="8776411" y="5354604"/>
            <a:ext cx="2927909" cy="919162"/>
          </a:xfrm>
        </p:spPr>
        <p:txBody>
          <a:bodyPr>
            <a:normAutofit/>
          </a:bodyPr>
          <a:lstStyle>
            <a:lvl1pPr marL="0" indent="0">
              <a:buNone/>
              <a:defRPr sz="1800" b="0">
                <a:solidFill>
                  <a:schemeClr val="bg1"/>
                </a:solidFill>
              </a:defRPr>
            </a:lvl1pPr>
          </a:lstStyle>
          <a:p>
            <a:pPr marL="0" marR="0" lvl="0" indent="0" algn="l" defTabSz="457200" rtl="0" eaLnBrk="1" fontAlgn="auto" latinLnBrk="0" hangingPunct="0">
              <a:lnSpc>
                <a:spcPct val="90000"/>
              </a:lnSpc>
              <a:spcBef>
                <a:spcPts val="300"/>
              </a:spcBef>
              <a:spcAft>
                <a:spcPts val="0"/>
              </a:spcAft>
              <a:buClrTx/>
              <a:buSzTx/>
              <a:buFontTx/>
              <a:buNone/>
              <a:tabLst/>
              <a:defRPr sz="1600" spc="42">
                <a:solidFill>
                  <a:srgbClr val="FFFFFF"/>
                </a:solidFill>
                <a:latin typeface="+mn-lt"/>
                <a:ea typeface="+mn-ea"/>
                <a:cs typeface="+mn-cs"/>
                <a:sym typeface="Helvetica"/>
              </a:defRPr>
            </a:pPr>
            <a:r>
              <a:rPr kumimoji="0" lang="en-US" sz="1600" b="0" i="0" u="none" strike="noStrike" kern="0" cap="none" spc="42"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Name Here</a:t>
            </a:r>
          </a:p>
          <a:p>
            <a:pPr marL="0" marR="0" lvl="0" indent="0" algn="l" defTabSz="457200" rtl="0" eaLnBrk="1" fontAlgn="auto" latinLnBrk="0" hangingPunct="0">
              <a:lnSpc>
                <a:spcPct val="90000"/>
              </a:lnSpc>
              <a:spcBef>
                <a:spcPts val="300"/>
              </a:spcBef>
              <a:spcAft>
                <a:spcPts val="0"/>
              </a:spcAft>
              <a:buClrTx/>
              <a:buSzTx/>
              <a:buFontTx/>
              <a:buNone/>
              <a:tabLst/>
              <a:defRPr sz="1600" spc="42">
                <a:solidFill>
                  <a:srgbClr val="FFFFFF"/>
                </a:solidFill>
                <a:latin typeface="+mn-lt"/>
                <a:ea typeface="+mn-ea"/>
                <a:cs typeface="+mn-cs"/>
                <a:sym typeface="Helvetica"/>
              </a:defRPr>
            </a:pPr>
            <a:r>
              <a:rPr kumimoji="0" lang="en-US" sz="1300" b="0" i="1" u="none" strike="noStrike" kern="0" cap="none" spc="34"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Title, Affiliation</a:t>
            </a:r>
          </a:p>
          <a:p>
            <a:pPr marL="0" marR="0" lvl="0" indent="0" algn="l" defTabSz="457200" rtl="0" eaLnBrk="1" fontAlgn="auto" latinLnBrk="0" hangingPunct="0">
              <a:lnSpc>
                <a:spcPct val="90000"/>
              </a:lnSpc>
              <a:spcBef>
                <a:spcPts val="300"/>
              </a:spcBef>
              <a:spcAft>
                <a:spcPts val="0"/>
              </a:spcAft>
              <a:buClrTx/>
              <a:buSzTx/>
              <a:buFontTx/>
              <a:buNone/>
              <a:tabLst/>
              <a:defRPr sz="1300" i="1" spc="34">
                <a:solidFill>
                  <a:srgbClr val="FFFFFF"/>
                </a:solidFill>
                <a:latin typeface="+mn-lt"/>
                <a:ea typeface="+mn-ea"/>
                <a:cs typeface="+mn-cs"/>
                <a:sym typeface="Helvetica"/>
              </a:defRPr>
            </a:pPr>
            <a:r>
              <a:rPr kumimoji="0" lang="en-US" sz="1300" b="0" i="1" u="none" strike="noStrike" kern="0" cap="none" spc="34" normalizeH="0" baseline="0" noProof="0" dirty="0" err="1">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rPr>
              <a:t>email@georgetown.edu</a:t>
            </a:r>
            <a:endParaRPr kumimoji="0" lang="en-US" sz="1300" b="0" i="1" u="none" strike="noStrike" kern="0" cap="none" spc="34"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Helvetica"/>
            </a:endParaRPr>
          </a:p>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endParaRPr lang="en-US" dirty="0"/>
          </a:p>
        </p:txBody>
      </p:sp>
      <p:sp>
        <p:nvSpPr>
          <p:cNvPr id="2" name="Circle">
            <a:extLst>
              <a:ext uri="{FF2B5EF4-FFF2-40B4-BE49-F238E27FC236}">
                <a16:creationId xmlns:a16="http://schemas.microsoft.com/office/drawing/2014/main" id="{5648ABB0-1C1A-E417-5ABC-9C0F6FD8A0F5}"/>
              </a:ext>
            </a:extLst>
          </p:cNvPr>
          <p:cNvSpPr/>
          <p:nvPr userDrawn="1"/>
        </p:nvSpPr>
        <p:spPr>
          <a:xfrm rot="21035175">
            <a:off x="9539552" y="-1059799"/>
            <a:ext cx="3613552" cy="3613552"/>
          </a:xfrm>
          <a:prstGeom prst="ellipse">
            <a:avLst/>
          </a:prstGeom>
          <a:ln w="990600">
            <a:solidFill>
              <a:srgbClr val="70BAE6">
                <a:alpha val="43754"/>
              </a:srgbClr>
            </a:solidFill>
            <a:miter/>
          </a:ln>
        </p:spPr>
        <p:txBody>
          <a:bodyPr lIns="45719" rIns="45719" anchor="ctr"/>
          <a:lstStyle/>
          <a:p>
            <a:endParaRPr dirty="0"/>
          </a:p>
        </p:txBody>
      </p:sp>
      <p:sp>
        <p:nvSpPr>
          <p:cNvPr id="3" name="Circle">
            <a:extLst>
              <a:ext uri="{FF2B5EF4-FFF2-40B4-BE49-F238E27FC236}">
                <a16:creationId xmlns:a16="http://schemas.microsoft.com/office/drawing/2014/main" id="{14BCECDA-AAE7-270C-D069-9E7764D98DD1}"/>
              </a:ext>
            </a:extLst>
          </p:cNvPr>
          <p:cNvSpPr/>
          <p:nvPr userDrawn="1"/>
        </p:nvSpPr>
        <p:spPr>
          <a:xfrm rot="21035175">
            <a:off x="7129131" y="-1234895"/>
            <a:ext cx="2107592" cy="2107593"/>
          </a:xfrm>
          <a:prstGeom prst="ellipse">
            <a:avLst/>
          </a:prstGeom>
          <a:ln w="711200">
            <a:solidFill>
              <a:srgbClr val="FFFFFF">
                <a:alpha val="8750"/>
              </a:srgbClr>
            </a:solidFill>
            <a:miter/>
          </a:ln>
        </p:spPr>
        <p:txBody>
          <a:bodyPr lIns="45719" rIns="45719" anchor="ctr"/>
          <a:lstStyle/>
          <a:p>
            <a:endParaRPr dirty="0"/>
          </a:p>
        </p:txBody>
      </p:sp>
      <p:sp>
        <p:nvSpPr>
          <p:cNvPr id="5" name="Circle">
            <a:extLst>
              <a:ext uri="{FF2B5EF4-FFF2-40B4-BE49-F238E27FC236}">
                <a16:creationId xmlns:a16="http://schemas.microsoft.com/office/drawing/2014/main" id="{2862C8B0-C961-C389-652D-B1BEF275077D}"/>
              </a:ext>
            </a:extLst>
          </p:cNvPr>
          <p:cNvSpPr/>
          <p:nvPr userDrawn="1"/>
        </p:nvSpPr>
        <p:spPr>
          <a:xfrm rot="21035175">
            <a:off x="-951958" y="5464054"/>
            <a:ext cx="2711809" cy="2711809"/>
          </a:xfrm>
          <a:prstGeom prst="ellipse">
            <a:avLst/>
          </a:prstGeom>
          <a:ln w="825500">
            <a:solidFill>
              <a:srgbClr val="FFFFFF">
                <a:alpha val="4375"/>
              </a:srgbClr>
            </a:solidFill>
            <a:miter/>
          </a:ln>
        </p:spPr>
        <p:txBody>
          <a:bodyPr lIns="45719" rIns="45719" anchor="ctr"/>
          <a:lstStyle/>
          <a:p>
            <a:endParaRPr dirty="0"/>
          </a:p>
        </p:txBody>
      </p:sp>
      <p:sp>
        <p:nvSpPr>
          <p:cNvPr id="37" name="Text Placeholder 6">
            <a:extLst>
              <a:ext uri="{FF2B5EF4-FFF2-40B4-BE49-F238E27FC236}">
                <a16:creationId xmlns:a16="http://schemas.microsoft.com/office/drawing/2014/main" id="{BC4338E6-2481-C507-B391-544AA387550B}"/>
              </a:ext>
            </a:extLst>
          </p:cNvPr>
          <p:cNvSpPr>
            <a:spLocks noGrp="1"/>
          </p:cNvSpPr>
          <p:nvPr>
            <p:ph type="body" sz="quarter" idx="12" hasCustomPrompt="1"/>
          </p:nvPr>
        </p:nvSpPr>
        <p:spPr>
          <a:xfrm>
            <a:off x="988250" y="2580374"/>
            <a:ext cx="6871234" cy="439347"/>
          </a:xfrm>
        </p:spPr>
        <p:txBody>
          <a:bodyPr/>
          <a:lstStyle>
            <a:lvl1pPr marL="0" indent="0" algn="l">
              <a:buNone/>
              <a:defRPr sz="2000" b="0" spc="300">
                <a:solidFill>
                  <a:schemeClr val="bg1"/>
                </a:solidFill>
              </a:defRPr>
            </a:lvl1pPr>
            <a:lvl2pPr marL="457200" indent="0" algn="ctr">
              <a:buNone/>
              <a:defRPr/>
            </a:lvl2pPr>
          </a:lstStyle>
          <a:p>
            <a:pPr lvl="0"/>
            <a:r>
              <a:rPr lang="en-US" dirty="0"/>
              <a:t>SUBTITLE</a:t>
            </a:r>
          </a:p>
        </p:txBody>
      </p:sp>
    </p:spTree>
    <p:extLst>
      <p:ext uri="{BB962C8B-B14F-4D97-AF65-F5344CB8AC3E}">
        <p14:creationId xmlns:p14="http://schemas.microsoft.com/office/powerpoint/2010/main" val="2894407919"/>
      </p:ext>
    </p:extLst>
  </p:cSld>
  <p:clrMapOvr>
    <a:masterClrMapping/>
  </p:clrMapOvr>
  <p:transition spd="med"/>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358906" y="1378394"/>
            <a:ext cx="9144000" cy="2387601"/>
          </a:xfrm>
          <a:prstGeom prst="rect">
            <a:avLst/>
          </a:prstGeom>
        </p:spPr>
        <p:txBody>
          <a:bodyPr anchor="b">
            <a:normAutofit/>
          </a:bodyPr>
          <a:lstStyle>
            <a:lvl1pPr algn="ctr">
              <a:defRPr sz="6000">
                <a:latin typeface="Open Sans" panose="020B0606030504020204" pitchFamily="34" charset="0"/>
                <a:ea typeface="Open Sans" panose="020B0606030504020204" pitchFamily="34" charset="0"/>
                <a:cs typeface="Open Sans" panose="020B0606030504020204" pitchFamily="34" charset="0"/>
              </a:defRPr>
            </a:lvl1pPr>
          </a:lstStyle>
          <a:p>
            <a:r>
              <a:rPr dirty="0"/>
              <a:t>Title Text</a:t>
            </a:r>
          </a:p>
        </p:txBody>
      </p:sp>
      <p:sp>
        <p:nvSpPr>
          <p:cNvPr id="2" name="Rectangle 34">
            <a:extLst>
              <a:ext uri="{FF2B5EF4-FFF2-40B4-BE49-F238E27FC236}">
                <a16:creationId xmlns:a16="http://schemas.microsoft.com/office/drawing/2014/main" id="{DCAA2FC9-685D-DD32-ED6A-A72254F6C19F}"/>
              </a:ext>
            </a:extLst>
          </p:cNvPr>
          <p:cNvSpPr/>
          <p:nvPr userDrawn="1"/>
        </p:nvSpPr>
        <p:spPr>
          <a:xfrm>
            <a:off x="-1" y="-29051"/>
            <a:ext cx="12192001" cy="574041"/>
          </a:xfrm>
          <a:prstGeom prst="rect">
            <a:avLst/>
          </a:prstGeom>
          <a:gradFill>
            <a:gsLst>
              <a:gs pos="0">
                <a:srgbClr val="0F2C5E"/>
              </a:gs>
              <a:gs pos="75527">
                <a:srgbClr val="4175A4"/>
              </a:gs>
              <a:gs pos="100000">
                <a:srgbClr val="70BAE6"/>
              </a:gs>
            </a:gsLst>
          </a:gradFill>
          <a:ln w="12700">
            <a:miter lim="400000"/>
          </a:ln>
        </p:spPr>
        <p:txBody>
          <a:bodyPr lIns="45719" rIns="45719" anchor="ctr"/>
          <a:lstStyle/>
          <a:p>
            <a:pPr algn="ctr">
              <a:defRPr>
                <a:solidFill>
                  <a:srgbClr val="FFFFFF"/>
                </a:solidFill>
              </a:defRPr>
            </a:pPr>
            <a:endParaRPr dirty="0"/>
          </a:p>
        </p:txBody>
      </p:sp>
      <p:sp>
        <p:nvSpPr>
          <p:cNvPr id="3" name="Slide Number Placeholder 5">
            <a:extLst>
              <a:ext uri="{FF2B5EF4-FFF2-40B4-BE49-F238E27FC236}">
                <a16:creationId xmlns:a16="http://schemas.microsoft.com/office/drawing/2014/main" id="{B22BD1A9-DDC0-42E1-5712-E00DC0D223EE}"/>
              </a:ext>
            </a:extLst>
          </p:cNvPr>
          <p:cNvSpPr txBox="1"/>
          <p:nvPr userDrawn="1"/>
        </p:nvSpPr>
        <p:spPr>
          <a:xfrm>
            <a:off x="11601324" y="154241"/>
            <a:ext cx="158054"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r">
              <a:defRPr sz="900">
                <a:solidFill>
                  <a:srgbClr val="FFFFFF"/>
                </a:solidFill>
                <a:latin typeface="+mn-lt"/>
                <a:ea typeface="+mn-ea"/>
                <a:cs typeface="+mn-cs"/>
                <a:sym typeface="Helvetica"/>
              </a:defRPr>
            </a:lvl1pPr>
          </a:lstStyle>
          <a:p>
            <a:fld id="{86CB4B4D-7CA3-9044-876B-883B54F8677D}" type="slidenum">
              <a:rPr>
                <a:latin typeface="Open Sans" panose="020B0606030504020204" pitchFamily="34" charset="0"/>
                <a:ea typeface="Open Sans" panose="020B0606030504020204" pitchFamily="34" charset="0"/>
                <a:cs typeface="Open Sans" panose="020B0606030504020204" pitchFamily="34" charset="0"/>
              </a:rPr>
              <a:t>‹#›</a:t>
            </a:fld>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ONL_LOGO_Secondary_RGB.png" descr="ONL_LOGO_Secondary_RGB.png">
            <a:extLst>
              <a:ext uri="{FF2B5EF4-FFF2-40B4-BE49-F238E27FC236}">
                <a16:creationId xmlns:a16="http://schemas.microsoft.com/office/drawing/2014/main" id="{5A87EBCE-AC5A-10FA-D78F-153F220A8B5D}"/>
              </a:ext>
            </a:extLst>
          </p:cNvPr>
          <p:cNvPicPr>
            <a:picLocks noChangeAspect="1"/>
          </p:cNvPicPr>
          <p:nvPr userDrawn="1"/>
        </p:nvPicPr>
        <p:blipFill>
          <a:blip r:embed="rId2"/>
          <a:stretch>
            <a:fillRect/>
          </a:stretch>
        </p:blipFill>
        <p:spPr>
          <a:xfrm>
            <a:off x="330211" y="6030237"/>
            <a:ext cx="2057390" cy="550665"/>
          </a:xfrm>
          <a:prstGeom prst="rect">
            <a:avLst/>
          </a:prstGeom>
          <a:ln w="12700">
            <a:miter lim="400000"/>
          </a:ln>
        </p:spPr>
      </p:pic>
      <p:sp>
        <p:nvSpPr>
          <p:cNvPr id="7" name="Text Placeholder 6">
            <a:extLst>
              <a:ext uri="{FF2B5EF4-FFF2-40B4-BE49-F238E27FC236}">
                <a16:creationId xmlns:a16="http://schemas.microsoft.com/office/drawing/2014/main" id="{2F089106-BA34-559C-6E26-811D06737BE9}"/>
              </a:ext>
            </a:extLst>
          </p:cNvPr>
          <p:cNvSpPr>
            <a:spLocks noGrp="1"/>
          </p:cNvSpPr>
          <p:nvPr>
            <p:ph type="body" sz="quarter" idx="10" hasCustomPrompt="1"/>
          </p:nvPr>
        </p:nvSpPr>
        <p:spPr>
          <a:xfrm>
            <a:off x="2785275" y="3917777"/>
            <a:ext cx="6291263" cy="2387601"/>
          </a:xfrm>
        </p:spPr>
        <p:txBody>
          <a:bodyPr/>
          <a:lstStyle>
            <a:lvl1pPr marL="0" indent="0" algn="ctr">
              <a:buNone/>
              <a:defRPr/>
            </a:lvl1pPr>
            <a:lvl2pPr marL="457200" indent="0" algn="ctr">
              <a:buNone/>
              <a:defRPr/>
            </a:lvl2pPr>
          </a:lstStyle>
          <a:p>
            <a:pPr lvl="0"/>
            <a:r>
              <a:rPr lang="en-US" dirty="0"/>
              <a:t>Subtitle</a:t>
            </a:r>
          </a:p>
        </p:txBody>
      </p:sp>
    </p:spTree>
  </p:cSld>
  <p:clrMapOvr>
    <a:masterClrMapping/>
  </p:clrMapOvr>
  <p:transition spd="med"/>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2" name="Rectangle 34">
            <a:extLst>
              <a:ext uri="{FF2B5EF4-FFF2-40B4-BE49-F238E27FC236}">
                <a16:creationId xmlns:a16="http://schemas.microsoft.com/office/drawing/2014/main" id="{09729011-E2A6-1528-BF8B-D60E4380B68E}"/>
              </a:ext>
            </a:extLst>
          </p:cNvPr>
          <p:cNvSpPr/>
          <p:nvPr userDrawn="1"/>
        </p:nvSpPr>
        <p:spPr>
          <a:xfrm>
            <a:off x="-17661" y="-664051"/>
            <a:ext cx="13745762" cy="7669073"/>
          </a:xfrm>
          <a:prstGeom prst="rect">
            <a:avLst/>
          </a:prstGeom>
          <a:gradFill>
            <a:gsLst>
              <a:gs pos="0">
                <a:srgbClr val="0F2C5E"/>
              </a:gs>
              <a:gs pos="75527">
                <a:srgbClr val="4175A4"/>
              </a:gs>
              <a:gs pos="100000">
                <a:srgbClr val="70BAE6"/>
              </a:gs>
            </a:gsLst>
          </a:gradFill>
          <a:ln w="12700">
            <a:miter lim="400000"/>
          </a:ln>
        </p:spPr>
        <p:txBody>
          <a:bodyPr lIns="45719" rIns="45719" anchor="ctr"/>
          <a:lstStyle/>
          <a:p>
            <a:pPr algn="ctr">
              <a:defRPr>
                <a:solidFill>
                  <a:srgbClr val="FFFFFF"/>
                </a:solidFill>
              </a:defRPr>
            </a:pPr>
            <a:endParaRPr dirty="0"/>
          </a:p>
        </p:txBody>
      </p:sp>
      <p:pic>
        <p:nvPicPr>
          <p:cNvPr id="3" name="ONL_LOGO_Horizontal_WHITE.png" descr="ONL_LOGO_Horizontal_WHITE.png">
            <a:extLst>
              <a:ext uri="{FF2B5EF4-FFF2-40B4-BE49-F238E27FC236}">
                <a16:creationId xmlns:a16="http://schemas.microsoft.com/office/drawing/2014/main" id="{9EC37903-FF07-80FF-FD99-3581EE5102EF}"/>
              </a:ext>
            </a:extLst>
          </p:cNvPr>
          <p:cNvPicPr>
            <a:picLocks noChangeAspect="1"/>
          </p:cNvPicPr>
          <p:nvPr userDrawn="1"/>
        </p:nvPicPr>
        <p:blipFill>
          <a:blip r:embed="rId2"/>
          <a:stretch>
            <a:fillRect/>
          </a:stretch>
        </p:blipFill>
        <p:spPr>
          <a:xfrm>
            <a:off x="9671849" y="6004294"/>
            <a:ext cx="2244670" cy="600791"/>
          </a:xfrm>
          <a:prstGeom prst="rect">
            <a:avLst/>
          </a:prstGeom>
          <a:ln w="12700">
            <a:miter lim="400000"/>
          </a:ln>
        </p:spPr>
      </p:pic>
      <p:grpSp>
        <p:nvGrpSpPr>
          <p:cNvPr id="5" name="Group">
            <a:extLst>
              <a:ext uri="{FF2B5EF4-FFF2-40B4-BE49-F238E27FC236}">
                <a16:creationId xmlns:a16="http://schemas.microsoft.com/office/drawing/2014/main" id="{A513CA01-CFE9-82B4-B288-A45F952AA8C8}"/>
              </a:ext>
            </a:extLst>
          </p:cNvPr>
          <p:cNvGrpSpPr/>
          <p:nvPr userDrawn="1"/>
        </p:nvGrpSpPr>
        <p:grpSpPr>
          <a:xfrm>
            <a:off x="6970961" y="-1393065"/>
            <a:ext cx="6453333" cy="4218007"/>
            <a:chOff x="0" y="0"/>
            <a:chExt cx="6453331" cy="4218006"/>
          </a:xfrm>
        </p:grpSpPr>
        <p:sp>
          <p:nvSpPr>
            <p:cNvPr id="6" name="Circle">
              <a:extLst>
                <a:ext uri="{FF2B5EF4-FFF2-40B4-BE49-F238E27FC236}">
                  <a16:creationId xmlns:a16="http://schemas.microsoft.com/office/drawing/2014/main" id="{6B3D18A0-190F-9A25-9D79-465646A969B5}"/>
                </a:ext>
              </a:extLst>
            </p:cNvPr>
            <p:cNvSpPr/>
            <p:nvPr/>
          </p:nvSpPr>
          <p:spPr>
            <a:xfrm rot="21035175">
              <a:off x="2568591" y="333265"/>
              <a:ext cx="3613552" cy="3613552"/>
            </a:xfrm>
            <a:prstGeom prst="ellipse">
              <a:avLst/>
            </a:prstGeom>
            <a:noFill/>
            <a:ln w="990600" cap="flat">
              <a:solidFill>
                <a:srgbClr val="70BAE6">
                  <a:alpha val="43754"/>
                </a:srgbClr>
              </a:solidFill>
              <a:prstDash val="solid"/>
              <a:miter lim="800000"/>
            </a:ln>
            <a:effectLst/>
          </p:spPr>
          <p:txBody>
            <a:bodyPr wrap="square" lIns="45719" tIns="45719" rIns="45719" bIns="45719" numCol="1" anchor="ctr">
              <a:noAutofit/>
            </a:bodyPr>
            <a:lstStyle/>
            <a:p>
              <a:endParaRPr dirty="0"/>
            </a:p>
          </p:txBody>
        </p:sp>
        <p:sp>
          <p:nvSpPr>
            <p:cNvPr id="7" name="Circle">
              <a:extLst>
                <a:ext uri="{FF2B5EF4-FFF2-40B4-BE49-F238E27FC236}">
                  <a16:creationId xmlns:a16="http://schemas.microsoft.com/office/drawing/2014/main" id="{ED8162F3-7E48-D134-F04B-10AA7725ACC8}"/>
                </a:ext>
              </a:extLst>
            </p:cNvPr>
            <p:cNvSpPr/>
            <p:nvPr/>
          </p:nvSpPr>
          <p:spPr>
            <a:xfrm rot="21035175">
              <a:off x="158170" y="158170"/>
              <a:ext cx="2107592" cy="2107592"/>
            </a:xfrm>
            <a:prstGeom prst="ellipse">
              <a:avLst/>
            </a:prstGeom>
            <a:noFill/>
            <a:ln w="711200" cap="flat">
              <a:solidFill>
                <a:srgbClr val="FFFFFF">
                  <a:alpha val="8750"/>
                </a:srgbClr>
              </a:solidFill>
              <a:prstDash val="solid"/>
              <a:miter lim="800000"/>
            </a:ln>
            <a:effectLst/>
          </p:spPr>
          <p:txBody>
            <a:bodyPr wrap="square" lIns="45719" tIns="45719" rIns="45719" bIns="45719" numCol="1" anchor="ctr">
              <a:noAutofit/>
            </a:bodyPr>
            <a:lstStyle/>
            <a:p>
              <a:endParaRPr dirty="0"/>
            </a:p>
          </p:txBody>
        </p:sp>
      </p:grpSp>
      <p:sp>
        <p:nvSpPr>
          <p:cNvPr id="10" name="Text Placeholder 9">
            <a:extLst>
              <a:ext uri="{FF2B5EF4-FFF2-40B4-BE49-F238E27FC236}">
                <a16:creationId xmlns:a16="http://schemas.microsoft.com/office/drawing/2014/main" id="{3014354E-4F5B-0AFB-C4F7-714D563B1710}"/>
              </a:ext>
            </a:extLst>
          </p:cNvPr>
          <p:cNvSpPr>
            <a:spLocks noGrp="1"/>
          </p:cNvSpPr>
          <p:nvPr>
            <p:ph type="body" sz="quarter" idx="10" hasCustomPrompt="1"/>
          </p:nvPr>
        </p:nvSpPr>
        <p:spPr>
          <a:xfrm>
            <a:off x="988251" y="3941064"/>
            <a:ext cx="7004050" cy="850392"/>
          </a:xfrm>
        </p:spPr>
        <p:txBody>
          <a:bodyPr>
            <a:normAutofit/>
          </a:bodyPr>
          <a:lstStyle>
            <a:lvl1pPr marL="0" indent="0">
              <a:buNone/>
              <a:defRPr sz="6100" b="0">
                <a:solidFill>
                  <a:schemeClr val="bg1"/>
                </a:solidFill>
              </a:defRPr>
            </a:lvl1pPr>
          </a:lstStyle>
          <a:p>
            <a:pPr lvl="0"/>
            <a:r>
              <a:rPr lang="en-US" dirty="0"/>
              <a:t>Section Title</a:t>
            </a:r>
          </a:p>
        </p:txBody>
      </p:sp>
      <p:sp>
        <p:nvSpPr>
          <p:cNvPr id="14" name="Text Placeholder 13">
            <a:extLst>
              <a:ext uri="{FF2B5EF4-FFF2-40B4-BE49-F238E27FC236}">
                <a16:creationId xmlns:a16="http://schemas.microsoft.com/office/drawing/2014/main" id="{95DAF7AF-EA77-4ED0-0719-6A4F1BE939E9}"/>
              </a:ext>
            </a:extLst>
          </p:cNvPr>
          <p:cNvSpPr>
            <a:spLocks noGrp="1"/>
          </p:cNvSpPr>
          <p:nvPr>
            <p:ph type="body" sz="quarter" idx="11" hasCustomPrompt="1"/>
          </p:nvPr>
        </p:nvSpPr>
        <p:spPr>
          <a:xfrm>
            <a:off x="989013" y="4979077"/>
            <a:ext cx="4973637" cy="919162"/>
          </a:xfrm>
        </p:spPr>
        <p:txBody>
          <a:bodyPr>
            <a:normAutofit/>
          </a:bodyPr>
          <a:lstStyle>
            <a:lvl1pPr marL="0" indent="0">
              <a:buNone/>
              <a:defRPr sz="1800" b="0">
                <a:solidFill>
                  <a:schemeClr val="bg1"/>
                </a:solidFill>
              </a:defRPr>
            </a:lvl1pPr>
          </a:lstStyle>
          <a:p>
            <a:pPr lvl="0"/>
            <a:r>
              <a:rPr lang="en-US" dirty="0"/>
              <a:t>Subtitle</a:t>
            </a:r>
          </a:p>
        </p:txBody>
      </p:sp>
    </p:spTree>
    <p:extLst>
      <p:ext uri="{BB962C8B-B14F-4D97-AF65-F5344CB8AC3E}">
        <p14:creationId xmlns:p14="http://schemas.microsoft.com/office/powerpoint/2010/main" val="4244414908"/>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pic>
        <p:nvPicPr>
          <p:cNvPr id="4" name="141020-GT-Campus-174.jpg" descr="141020-GT-Campus-174.jpg">
            <a:extLst>
              <a:ext uri="{FF2B5EF4-FFF2-40B4-BE49-F238E27FC236}">
                <a16:creationId xmlns:a16="http://schemas.microsoft.com/office/drawing/2014/main" id="{57592069-CED0-C9CF-5320-E7DD1AEE28EE}"/>
              </a:ext>
            </a:extLst>
          </p:cNvPr>
          <p:cNvPicPr>
            <a:picLocks noChangeAspect="1"/>
          </p:cNvPicPr>
          <p:nvPr userDrawn="1"/>
        </p:nvPicPr>
        <p:blipFill rotWithShape="1">
          <a:blip r:embed="rId2"/>
          <a:srcRect t="11215" b="1520"/>
          <a:stretch/>
        </p:blipFill>
        <p:spPr>
          <a:xfrm>
            <a:off x="-92803" y="-317501"/>
            <a:ext cx="12377606" cy="7200901"/>
          </a:xfrm>
          <a:prstGeom prst="rect">
            <a:avLst/>
          </a:prstGeom>
          <a:ln w="12700">
            <a:miter lim="400000"/>
          </a:ln>
        </p:spPr>
      </p:pic>
      <p:pic>
        <p:nvPicPr>
          <p:cNvPr id="3" name="ONL_LOGO_Horizontal_WHITE.png" descr="ONL_LOGO_Horizontal_WHITE.png">
            <a:extLst>
              <a:ext uri="{FF2B5EF4-FFF2-40B4-BE49-F238E27FC236}">
                <a16:creationId xmlns:a16="http://schemas.microsoft.com/office/drawing/2014/main" id="{9EC37903-FF07-80FF-FD99-3581EE5102EF}"/>
              </a:ext>
            </a:extLst>
          </p:cNvPr>
          <p:cNvPicPr>
            <a:picLocks noChangeAspect="1"/>
          </p:cNvPicPr>
          <p:nvPr userDrawn="1"/>
        </p:nvPicPr>
        <p:blipFill>
          <a:blip r:embed="rId3"/>
          <a:stretch>
            <a:fillRect/>
          </a:stretch>
        </p:blipFill>
        <p:spPr>
          <a:xfrm>
            <a:off x="9671849" y="6004294"/>
            <a:ext cx="2244670" cy="600791"/>
          </a:xfrm>
          <a:prstGeom prst="rect">
            <a:avLst/>
          </a:prstGeom>
          <a:ln w="12700">
            <a:miter lim="400000"/>
          </a:ln>
        </p:spPr>
      </p:pic>
      <p:sp>
        <p:nvSpPr>
          <p:cNvPr id="10" name="Text Placeholder 9">
            <a:extLst>
              <a:ext uri="{FF2B5EF4-FFF2-40B4-BE49-F238E27FC236}">
                <a16:creationId xmlns:a16="http://schemas.microsoft.com/office/drawing/2014/main" id="{3014354E-4F5B-0AFB-C4F7-714D563B1710}"/>
              </a:ext>
            </a:extLst>
          </p:cNvPr>
          <p:cNvSpPr>
            <a:spLocks noGrp="1"/>
          </p:cNvSpPr>
          <p:nvPr>
            <p:ph type="body" sz="quarter" idx="10" hasCustomPrompt="1"/>
          </p:nvPr>
        </p:nvSpPr>
        <p:spPr>
          <a:xfrm>
            <a:off x="988251" y="3941064"/>
            <a:ext cx="7004050" cy="850392"/>
          </a:xfrm>
        </p:spPr>
        <p:txBody>
          <a:bodyPr>
            <a:normAutofit/>
          </a:bodyPr>
          <a:lstStyle>
            <a:lvl1pPr marL="0" indent="0">
              <a:buNone/>
              <a:defRPr sz="6100" b="0">
                <a:solidFill>
                  <a:schemeClr val="bg1"/>
                </a:solidFill>
              </a:defRPr>
            </a:lvl1pPr>
          </a:lstStyle>
          <a:p>
            <a:pPr lvl="0"/>
            <a:r>
              <a:rPr lang="en-US" dirty="0"/>
              <a:t>Section Title</a:t>
            </a:r>
          </a:p>
        </p:txBody>
      </p:sp>
      <p:sp>
        <p:nvSpPr>
          <p:cNvPr id="14" name="Text Placeholder 13">
            <a:extLst>
              <a:ext uri="{FF2B5EF4-FFF2-40B4-BE49-F238E27FC236}">
                <a16:creationId xmlns:a16="http://schemas.microsoft.com/office/drawing/2014/main" id="{95DAF7AF-EA77-4ED0-0719-6A4F1BE939E9}"/>
              </a:ext>
            </a:extLst>
          </p:cNvPr>
          <p:cNvSpPr>
            <a:spLocks noGrp="1"/>
          </p:cNvSpPr>
          <p:nvPr>
            <p:ph type="body" sz="quarter" idx="11" hasCustomPrompt="1"/>
          </p:nvPr>
        </p:nvSpPr>
        <p:spPr>
          <a:xfrm>
            <a:off x="989013" y="4979077"/>
            <a:ext cx="4973637" cy="919162"/>
          </a:xfrm>
        </p:spPr>
        <p:txBody>
          <a:bodyPr>
            <a:normAutofit/>
          </a:bodyPr>
          <a:lstStyle>
            <a:lvl1pPr marL="0" indent="0">
              <a:buNone/>
              <a:defRPr sz="1800" b="0">
                <a:solidFill>
                  <a:schemeClr val="bg1"/>
                </a:solidFill>
              </a:defRPr>
            </a:lvl1pPr>
          </a:lstStyle>
          <a:p>
            <a:pPr lvl="0"/>
            <a:r>
              <a:rPr lang="en-US" dirty="0"/>
              <a:t>Subtitle</a:t>
            </a:r>
          </a:p>
        </p:txBody>
      </p:sp>
    </p:spTree>
    <p:extLst>
      <p:ext uri="{BB962C8B-B14F-4D97-AF65-F5344CB8AC3E}">
        <p14:creationId xmlns:p14="http://schemas.microsoft.com/office/powerpoint/2010/main" val="808962218"/>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Bullets (white)">
    <p:bg>
      <p:bgPr>
        <a:solidFill>
          <a:schemeClr val="bg1"/>
        </a:solidFill>
        <a:effectLst/>
      </p:bgPr>
    </p:bg>
    <p:spTree>
      <p:nvGrpSpPr>
        <p:cNvPr id="1" name=""/>
        <p:cNvGrpSpPr/>
        <p:nvPr/>
      </p:nvGrpSpPr>
      <p:grpSpPr>
        <a:xfrm>
          <a:off x="0" y="0"/>
          <a:ext cx="0" cy="0"/>
          <a:chOff x="0" y="0"/>
          <a:chExt cx="0" cy="0"/>
        </a:xfrm>
      </p:grpSpPr>
      <p:sp>
        <p:nvSpPr>
          <p:cNvPr id="2" name="Rectangle 34">
            <a:extLst>
              <a:ext uri="{FF2B5EF4-FFF2-40B4-BE49-F238E27FC236}">
                <a16:creationId xmlns:a16="http://schemas.microsoft.com/office/drawing/2014/main" id="{A98EE055-156A-6A2E-B248-E23416329FAC}"/>
              </a:ext>
            </a:extLst>
          </p:cNvPr>
          <p:cNvSpPr/>
          <p:nvPr userDrawn="1"/>
        </p:nvSpPr>
        <p:spPr>
          <a:xfrm>
            <a:off x="-1" y="-29051"/>
            <a:ext cx="12192001" cy="574041"/>
          </a:xfrm>
          <a:prstGeom prst="rect">
            <a:avLst/>
          </a:prstGeom>
          <a:gradFill>
            <a:gsLst>
              <a:gs pos="0">
                <a:srgbClr val="0F2C5E"/>
              </a:gs>
              <a:gs pos="75527">
                <a:srgbClr val="4175A4"/>
              </a:gs>
              <a:gs pos="100000">
                <a:srgbClr val="70BAE6"/>
              </a:gs>
            </a:gsLst>
          </a:gradFill>
          <a:ln w="12700">
            <a:miter lim="400000"/>
          </a:ln>
        </p:spPr>
        <p:txBody>
          <a:bodyPr lIns="45719" rIns="45719" anchor="ctr"/>
          <a:lstStyle/>
          <a:p>
            <a:pPr algn="ctr">
              <a:defRPr>
                <a:solidFill>
                  <a:srgbClr val="FFFFFF"/>
                </a:solidFill>
              </a:defRPr>
            </a:pPr>
            <a:endParaRPr dirty="0"/>
          </a:p>
        </p:txBody>
      </p:sp>
      <p:sp>
        <p:nvSpPr>
          <p:cNvPr id="3" name="Slide Number Placeholder 5">
            <a:extLst>
              <a:ext uri="{FF2B5EF4-FFF2-40B4-BE49-F238E27FC236}">
                <a16:creationId xmlns:a16="http://schemas.microsoft.com/office/drawing/2014/main" id="{B224118D-30FF-97E0-DDA6-B0A17E717253}"/>
              </a:ext>
            </a:extLst>
          </p:cNvPr>
          <p:cNvSpPr txBox="1"/>
          <p:nvPr userDrawn="1"/>
        </p:nvSpPr>
        <p:spPr>
          <a:xfrm>
            <a:off x="11601324" y="154241"/>
            <a:ext cx="158054"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r">
              <a:defRPr sz="900">
                <a:solidFill>
                  <a:srgbClr val="FFFFFF"/>
                </a:solidFill>
                <a:latin typeface="+mn-lt"/>
                <a:ea typeface="+mn-ea"/>
                <a:cs typeface="+mn-cs"/>
                <a:sym typeface="Helvetica"/>
              </a:defRPr>
            </a:lvl1pPr>
          </a:lstStyle>
          <a:p>
            <a:fld id="{86CB4B4D-7CA3-9044-876B-883B54F8677D}" type="slidenum">
              <a:rPr>
                <a:latin typeface="Open Sans" panose="020B0606030504020204" pitchFamily="34" charset="0"/>
                <a:ea typeface="Open Sans" panose="020B0606030504020204" pitchFamily="34" charset="0"/>
                <a:cs typeface="Open Sans" panose="020B0606030504020204" pitchFamily="34" charset="0"/>
              </a:rPr>
              <a:t>‹#›</a:t>
            </a:fld>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ONL_LOGO_Secondary_RGB.png" descr="ONL_LOGO_Secondary_RGB.png">
            <a:extLst>
              <a:ext uri="{FF2B5EF4-FFF2-40B4-BE49-F238E27FC236}">
                <a16:creationId xmlns:a16="http://schemas.microsoft.com/office/drawing/2014/main" id="{6E11F0EC-96D0-650F-1C93-FE046748FC56}"/>
              </a:ext>
            </a:extLst>
          </p:cNvPr>
          <p:cNvPicPr>
            <a:picLocks noChangeAspect="1"/>
          </p:cNvPicPr>
          <p:nvPr userDrawn="1"/>
        </p:nvPicPr>
        <p:blipFill>
          <a:blip r:embed="rId2"/>
          <a:stretch>
            <a:fillRect/>
          </a:stretch>
        </p:blipFill>
        <p:spPr>
          <a:xfrm>
            <a:off x="330211" y="6030237"/>
            <a:ext cx="2057390" cy="550665"/>
          </a:xfrm>
          <a:prstGeom prst="rect">
            <a:avLst/>
          </a:prstGeom>
          <a:ln w="12700">
            <a:miter lim="400000"/>
          </a:ln>
        </p:spPr>
      </p:pic>
      <p:sp>
        <p:nvSpPr>
          <p:cNvPr id="13" name="Text Placeholder 7">
            <a:extLst>
              <a:ext uri="{FF2B5EF4-FFF2-40B4-BE49-F238E27FC236}">
                <a16:creationId xmlns:a16="http://schemas.microsoft.com/office/drawing/2014/main" id="{12A9E4CA-1DCD-6998-819D-A5D82880B3E6}"/>
              </a:ext>
            </a:extLst>
          </p:cNvPr>
          <p:cNvSpPr>
            <a:spLocks noGrp="1"/>
          </p:cNvSpPr>
          <p:nvPr>
            <p:ph type="body" sz="quarter" idx="10" hasCustomPrompt="1"/>
          </p:nvPr>
        </p:nvSpPr>
        <p:spPr>
          <a:xfrm>
            <a:off x="1148556" y="1609725"/>
            <a:ext cx="9894888" cy="420243"/>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r>
              <a:rPr lang="en-US" dirty="0"/>
              <a:t>TITLE </a:t>
            </a:r>
          </a:p>
        </p:txBody>
      </p:sp>
      <p:sp>
        <p:nvSpPr>
          <p:cNvPr id="14" name="Text Placeholder 9">
            <a:extLst>
              <a:ext uri="{FF2B5EF4-FFF2-40B4-BE49-F238E27FC236}">
                <a16:creationId xmlns:a16="http://schemas.microsoft.com/office/drawing/2014/main" id="{0E5A3E0F-888B-CB4E-9E7B-1D7D5DB4ECD0}"/>
              </a:ext>
            </a:extLst>
          </p:cNvPr>
          <p:cNvSpPr>
            <a:spLocks noGrp="1"/>
          </p:cNvSpPr>
          <p:nvPr>
            <p:ph type="body" sz="quarter" idx="11" hasCustomPrompt="1"/>
          </p:nvPr>
        </p:nvSpPr>
        <p:spPr>
          <a:xfrm>
            <a:off x="1148556" y="2157413"/>
            <a:ext cx="9894888" cy="420243"/>
          </a:xfrm>
        </p:spPr>
        <p:txBody>
          <a:bodyPr>
            <a:normAutofit/>
          </a:bodyPr>
          <a:lstStyle>
            <a:lvl1pPr marL="0" indent="0">
              <a:buNone/>
              <a:defRPr sz="1700" b="0"/>
            </a:lvl1pPr>
          </a:lstStyle>
          <a:p>
            <a:pPr lvl="0"/>
            <a:r>
              <a:rPr lang="en-US" dirty="0"/>
              <a:t>Small text</a:t>
            </a:r>
          </a:p>
        </p:txBody>
      </p:sp>
      <p:sp>
        <p:nvSpPr>
          <p:cNvPr id="15" name="Text Placeholder 9">
            <a:extLst>
              <a:ext uri="{FF2B5EF4-FFF2-40B4-BE49-F238E27FC236}">
                <a16:creationId xmlns:a16="http://schemas.microsoft.com/office/drawing/2014/main" id="{FFE3B2DF-8AE1-C9BA-CEEC-F4494B0F15D7}"/>
              </a:ext>
            </a:extLst>
          </p:cNvPr>
          <p:cNvSpPr>
            <a:spLocks noGrp="1"/>
          </p:cNvSpPr>
          <p:nvPr>
            <p:ph type="body" sz="quarter" idx="12" hasCustomPrompt="1"/>
          </p:nvPr>
        </p:nvSpPr>
        <p:spPr>
          <a:xfrm>
            <a:off x="1148556" y="3020197"/>
            <a:ext cx="9894888" cy="1935851"/>
          </a:xfrm>
        </p:spPr>
        <p:txBody>
          <a:bodyPr>
            <a:normAutofit/>
          </a:bodyPr>
          <a:lstStyle>
            <a:lvl1pPr marL="285750" indent="-285750">
              <a:buFont typeface="Arial" panose="020B0604020202020204" pitchFamily="34" charset="0"/>
              <a:buChar char="•"/>
              <a:defRPr sz="1800" b="0">
                <a:solidFill>
                  <a:schemeClr val="tx1"/>
                </a:solidFill>
              </a:defRPr>
            </a:lvl1pPr>
          </a:lstStyle>
          <a:p>
            <a:pPr lvl="0"/>
            <a:r>
              <a:rPr lang="en-US" dirty="0"/>
              <a:t>Body copy</a:t>
            </a:r>
          </a:p>
          <a:p>
            <a:pPr marL="285750" marR="0" lvl="0" indent="-28575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lang="en-US" dirty="0"/>
              <a:t>Body copy</a:t>
            </a:r>
          </a:p>
          <a:p>
            <a:pPr marL="285750" marR="0" lvl="0" indent="-28575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lang="en-US" dirty="0"/>
              <a:t>Body copy</a:t>
            </a:r>
          </a:p>
          <a:p>
            <a:pPr marL="285750" marR="0" lvl="0" indent="-28575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lang="en-US" dirty="0"/>
              <a:t>Body copy</a:t>
            </a:r>
          </a:p>
          <a:p>
            <a:pPr lvl="0"/>
            <a:endParaRPr lang="en-US" dirty="0"/>
          </a:p>
          <a:p>
            <a:pPr lvl="0"/>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Bullets (gray)">
    <p:bg>
      <p:bgPr>
        <a:solidFill>
          <a:srgbClr val="F2F2F2"/>
        </a:solidFill>
        <a:effectLst/>
      </p:bgPr>
    </p:bg>
    <p:spTree>
      <p:nvGrpSpPr>
        <p:cNvPr id="1" name=""/>
        <p:cNvGrpSpPr/>
        <p:nvPr/>
      </p:nvGrpSpPr>
      <p:grpSpPr>
        <a:xfrm>
          <a:off x="0" y="0"/>
          <a:ext cx="0" cy="0"/>
          <a:chOff x="0" y="0"/>
          <a:chExt cx="0" cy="0"/>
        </a:xfrm>
      </p:grpSpPr>
      <p:sp>
        <p:nvSpPr>
          <p:cNvPr id="2" name="Rectangle 34">
            <a:extLst>
              <a:ext uri="{FF2B5EF4-FFF2-40B4-BE49-F238E27FC236}">
                <a16:creationId xmlns:a16="http://schemas.microsoft.com/office/drawing/2014/main" id="{A98EE055-156A-6A2E-B248-E23416329FAC}"/>
              </a:ext>
            </a:extLst>
          </p:cNvPr>
          <p:cNvSpPr/>
          <p:nvPr userDrawn="1"/>
        </p:nvSpPr>
        <p:spPr>
          <a:xfrm>
            <a:off x="-1" y="-29051"/>
            <a:ext cx="12192001" cy="574041"/>
          </a:xfrm>
          <a:prstGeom prst="rect">
            <a:avLst/>
          </a:prstGeom>
          <a:gradFill>
            <a:gsLst>
              <a:gs pos="0">
                <a:srgbClr val="0F2C5E"/>
              </a:gs>
              <a:gs pos="75527">
                <a:srgbClr val="4175A4"/>
              </a:gs>
              <a:gs pos="100000">
                <a:srgbClr val="70BAE6"/>
              </a:gs>
            </a:gsLst>
          </a:gradFill>
          <a:ln w="12700">
            <a:miter lim="400000"/>
          </a:ln>
        </p:spPr>
        <p:txBody>
          <a:bodyPr lIns="45719" rIns="45719" anchor="ctr"/>
          <a:lstStyle/>
          <a:p>
            <a:pPr algn="ctr">
              <a:defRPr>
                <a:solidFill>
                  <a:srgbClr val="FFFFFF"/>
                </a:solidFill>
              </a:defRPr>
            </a:pPr>
            <a:endParaRPr dirty="0"/>
          </a:p>
        </p:txBody>
      </p:sp>
      <p:sp>
        <p:nvSpPr>
          <p:cNvPr id="3" name="Slide Number Placeholder 5">
            <a:extLst>
              <a:ext uri="{FF2B5EF4-FFF2-40B4-BE49-F238E27FC236}">
                <a16:creationId xmlns:a16="http://schemas.microsoft.com/office/drawing/2014/main" id="{B224118D-30FF-97E0-DDA6-B0A17E717253}"/>
              </a:ext>
            </a:extLst>
          </p:cNvPr>
          <p:cNvSpPr txBox="1"/>
          <p:nvPr userDrawn="1"/>
        </p:nvSpPr>
        <p:spPr>
          <a:xfrm>
            <a:off x="11601324" y="154241"/>
            <a:ext cx="158054" cy="230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r">
              <a:defRPr sz="900">
                <a:solidFill>
                  <a:srgbClr val="FFFFFF"/>
                </a:solidFill>
                <a:latin typeface="+mn-lt"/>
                <a:ea typeface="+mn-ea"/>
                <a:cs typeface="+mn-cs"/>
                <a:sym typeface="Helvetica"/>
              </a:defRPr>
            </a:lvl1pPr>
          </a:lstStyle>
          <a:p>
            <a:fld id="{86CB4B4D-7CA3-9044-876B-883B54F8677D}" type="slidenum">
              <a:rPr>
                <a:latin typeface="Open Sans" panose="020B0606030504020204" pitchFamily="34" charset="0"/>
                <a:ea typeface="Open Sans" panose="020B0606030504020204" pitchFamily="34" charset="0"/>
                <a:cs typeface="Open Sans" panose="020B0606030504020204" pitchFamily="34" charset="0"/>
              </a:rPr>
              <a:t>‹#›</a:t>
            </a:fld>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ONL_LOGO_Secondary_RGB.png" descr="ONL_LOGO_Secondary_RGB.png">
            <a:extLst>
              <a:ext uri="{FF2B5EF4-FFF2-40B4-BE49-F238E27FC236}">
                <a16:creationId xmlns:a16="http://schemas.microsoft.com/office/drawing/2014/main" id="{6E11F0EC-96D0-650F-1C93-FE046748FC56}"/>
              </a:ext>
            </a:extLst>
          </p:cNvPr>
          <p:cNvPicPr>
            <a:picLocks noChangeAspect="1"/>
          </p:cNvPicPr>
          <p:nvPr userDrawn="1"/>
        </p:nvPicPr>
        <p:blipFill>
          <a:blip r:embed="rId2"/>
          <a:stretch>
            <a:fillRect/>
          </a:stretch>
        </p:blipFill>
        <p:spPr>
          <a:xfrm>
            <a:off x="330211" y="6030237"/>
            <a:ext cx="2057390" cy="550665"/>
          </a:xfrm>
          <a:prstGeom prst="rect">
            <a:avLst/>
          </a:prstGeom>
          <a:ln w="12700">
            <a:miter lim="400000"/>
          </a:ln>
        </p:spPr>
      </p:pic>
      <p:sp>
        <p:nvSpPr>
          <p:cNvPr id="5" name="Text Placeholder 7">
            <a:extLst>
              <a:ext uri="{FF2B5EF4-FFF2-40B4-BE49-F238E27FC236}">
                <a16:creationId xmlns:a16="http://schemas.microsoft.com/office/drawing/2014/main" id="{F5A6516C-ED6E-4125-1A4F-ED361A359566}"/>
              </a:ext>
            </a:extLst>
          </p:cNvPr>
          <p:cNvSpPr>
            <a:spLocks noGrp="1"/>
          </p:cNvSpPr>
          <p:nvPr>
            <p:ph type="body" sz="quarter" idx="10" hasCustomPrompt="1"/>
          </p:nvPr>
        </p:nvSpPr>
        <p:spPr>
          <a:xfrm>
            <a:off x="1148556" y="1609725"/>
            <a:ext cx="9894888" cy="420243"/>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r>
              <a:rPr lang="en-US" dirty="0"/>
              <a:t>TITLE </a:t>
            </a:r>
          </a:p>
        </p:txBody>
      </p:sp>
      <p:sp>
        <p:nvSpPr>
          <p:cNvPr id="6" name="Text Placeholder 9">
            <a:extLst>
              <a:ext uri="{FF2B5EF4-FFF2-40B4-BE49-F238E27FC236}">
                <a16:creationId xmlns:a16="http://schemas.microsoft.com/office/drawing/2014/main" id="{16382C0B-A036-F389-CF36-1B589649E3BE}"/>
              </a:ext>
            </a:extLst>
          </p:cNvPr>
          <p:cNvSpPr>
            <a:spLocks noGrp="1"/>
          </p:cNvSpPr>
          <p:nvPr>
            <p:ph type="body" sz="quarter" idx="11" hasCustomPrompt="1"/>
          </p:nvPr>
        </p:nvSpPr>
        <p:spPr>
          <a:xfrm>
            <a:off x="1148556" y="2157413"/>
            <a:ext cx="9894888" cy="420243"/>
          </a:xfrm>
        </p:spPr>
        <p:txBody>
          <a:bodyPr>
            <a:normAutofit/>
          </a:bodyPr>
          <a:lstStyle>
            <a:lvl1pPr marL="0" indent="0">
              <a:buNone/>
              <a:defRPr sz="1700" b="0"/>
            </a:lvl1pPr>
          </a:lstStyle>
          <a:p>
            <a:pPr lvl="0"/>
            <a:r>
              <a:rPr lang="en-US" dirty="0"/>
              <a:t>Small text</a:t>
            </a:r>
          </a:p>
        </p:txBody>
      </p:sp>
      <p:sp>
        <p:nvSpPr>
          <p:cNvPr id="7" name="Text Placeholder 9">
            <a:extLst>
              <a:ext uri="{FF2B5EF4-FFF2-40B4-BE49-F238E27FC236}">
                <a16:creationId xmlns:a16="http://schemas.microsoft.com/office/drawing/2014/main" id="{12962865-B854-B6A3-B9E3-6A4DEE414AC4}"/>
              </a:ext>
            </a:extLst>
          </p:cNvPr>
          <p:cNvSpPr>
            <a:spLocks noGrp="1"/>
          </p:cNvSpPr>
          <p:nvPr>
            <p:ph type="body" sz="quarter" idx="12" hasCustomPrompt="1"/>
          </p:nvPr>
        </p:nvSpPr>
        <p:spPr>
          <a:xfrm>
            <a:off x="1148556" y="3020197"/>
            <a:ext cx="9894888" cy="1935851"/>
          </a:xfrm>
        </p:spPr>
        <p:txBody>
          <a:bodyPr>
            <a:normAutofit/>
          </a:bodyPr>
          <a:lstStyle>
            <a:lvl1pPr marL="285750" indent="-285750">
              <a:buFont typeface="Arial" panose="020B0604020202020204" pitchFamily="34" charset="0"/>
              <a:buChar char="•"/>
              <a:defRPr sz="1800" b="0">
                <a:solidFill>
                  <a:schemeClr val="tx1"/>
                </a:solidFill>
              </a:defRPr>
            </a:lvl1pPr>
          </a:lstStyle>
          <a:p>
            <a:pPr lvl="0"/>
            <a:r>
              <a:rPr lang="en-US" dirty="0"/>
              <a:t>Body copy</a:t>
            </a:r>
          </a:p>
          <a:p>
            <a:pPr marL="285750" marR="0" lvl="0" indent="-28575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lang="en-US" dirty="0"/>
              <a:t>Body copy</a:t>
            </a:r>
          </a:p>
          <a:p>
            <a:pPr marL="285750" marR="0" lvl="0" indent="-28575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lang="en-US" dirty="0"/>
              <a:t>Body copy</a:t>
            </a:r>
          </a:p>
          <a:p>
            <a:pPr marL="285750" marR="0" lvl="0" indent="-285750" algn="l" defTabSz="914400" rtl="0" eaLnBrk="1" fontAlgn="auto" latinLnBrk="0" hangingPunct="1">
              <a:lnSpc>
                <a:spcPct val="90000"/>
              </a:lnSpc>
              <a:spcBef>
                <a:spcPts val="1000"/>
              </a:spcBef>
              <a:spcAft>
                <a:spcPts val="0"/>
              </a:spcAft>
              <a:buClrTx/>
              <a:buSzPct val="100000"/>
              <a:buFont typeface="Arial" panose="020B0604020202020204" pitchFamily="34" charset="0"/>
              <a:buChar char="•"/>
              <a:tabLst/>
              <a:defRPr/>
            </a:pPr>
            <a:r>
              <a:rPr lang="en-US" dirty="0"/>
              <a:t>Body copy</a:t>
            </a:r>
          </a:p>
          <a:p>
            <a:pPr lvl="0"/>
            <a:endParaRPr lang="en-US" dirty="0"/>
          </a:p>
          <a:p>
            <a:pPr lvl="0"/>
            <a:endParaRPr lang="en-US" dirty="0"/>
          </a:p>
        </p:txBody>
      </p:sp>
    </p:spTree>
    <p:extLst>
      <p:ext uri="{BB962C8B-B14F-4D97-AF65-F5344CB8AC3E}">
        <p14:creationId xmlns:p14="http://schemas.microsoft.com/office/powerpoint/2010/main" val="400064969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Body (white)">
    <p:bg>
      <p:bgPr>
        <a:solidFill>
          <a:schemeClr val="bg1"/>
        </a:solidFill>
        <a:effectLst/>
      </p:bgPr>
    </p:bg>
    <p:spTree>
      <p:nvGrpSpPr>
        <p:cNvPr id="1" name=""/>
        <p:cNvGrpSpPr/>
        <p:nvPr/>
      </p:nvGrpSpPr>
      <p:grpSpPr>
        <a:xfrm>
          <a:off x="0" y="0"/>
          <a:ext cx="0" cy="0"/>
          <a:chOff x="0" y="0"/>
          <a:chExt cx="0" cy="0"/>
        </a:xfrm>
      </p:grpSpPr>
      <p:sp>
        <p:nvSpPr>
          <p:cNvPr id="2" name="Rectangle 34">
            <a:extLst>
              <a:ext uri="{FF2B5EF4-FFF2-40B4-BE49-F238E27FC236}">
                <a16:creationId xmlns:a16="http://schemas.microsoft.com/office/drawing/2014/main" id="{A98EE055-156A-6A2E-B248-E23416329FAC}"/>
              </a:ext>
            </a:extLst>
          </p:cNvPr>
          <p:cNvSpPr/>
          <p:nvPr userDrawn="1"/>
        </p:nvSpPr>
        <p:spPr>
          <a:xfrm>
            <a:off x="-1" y="-29051"/>
            <a:ext cx="12192001" cy="574041"/>
          </a:xfrm>
          <a:prstGeom prst="rect">
            <a:avLst/>
          </a:prstGeom>
          <a:gradFill>
            <a:gsLst>
              <a:gs pos="0">
                <a:srgbClr val="0F2C5E"/>
              </a:gs>
              <a:gs pos="75527">
                <a:srgbClr val="4175A4"/>
              </a:gs>
              <a:gs pos="100000">
                <a:srgbClr val="70BAE6"/>
              </a:gs>
            </a:gsLst>
          </a:gradFill>
          <a:ln w="12700">
            <a:miter lim="400000"/>
          </a:ln>
        </p:spPr>
        <p:txBody>
          <a:bodyPr lIns="45719" rIns="45719" anchor="ctr"/>
          <a:lstStyle/>
          <a:p>
            <a:pPr algn="ctr">
              <a:defRPr>
                <a:solidFill>
                  <a:srgbClr val="FFFFFF"/>
                </a:solidFill>
              </a:defRPr>
            </a:pPr>
            <a:endParaRPr dirty="0"/>
          </a:p>
        </p:txBody>
      </p:sp>
      <p:sp>
        <p:nvSpPr>
          <p:cNvPr id="3" name="Slide Number Placeholder 5">
            <a:extLst>
              <a:ext uri="{FF2B5EF4-FFF2-40B4-BE49-F238E27FC236}">
                <a16:creationId xmlns:a16="http://schemas.microsoft.com/office/drawing/2014/main" id="{B224118D-30FF-97E0-DDA6-B0A17E717253}"/>
              </a:ext>
            </a:extLst>
          </p:cNvPr>
          <p:cNvSpPr txBox="1"/>
          <p:nvPr userDrawn="1"/>
        </p:nvSpPr>
        <p:spPr>
          <a:xfrm>
            <a:off x="11601324" y="154241"/>
            <a:ext cx="158054" cy="230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r">
              <a:defRPr sz="900">
                <a:solidFill>
                  <a:srgbClr val="FFFFFF"/>
                </a:solidFill>
                <a:latin typeface="+mn-lt"/>
                <a:ea typeface="+mn-ea"/>
                <a:cs typeface="+mn-cs"/>
                <a:sym typeface="Helvetica"/>
              </a:defRPr>
            </a:lvl1pPr>
          </a:lstStyle>
          <a:p>
            <a:fld id="{86CB4B4D-7CA3-9044-876B-883B54F8677D}" type="slidenum">
              <a:rPr>
                <a:latin typeface="Open Sans" panose="020B0606030504020204" pitchFamily="34" charset="0"/>
                <a:ea typeface="Open Sans" panose="020B0606030504020204" pitchFamily="34" charset="0"/>
                <a:cs typeface="Open Sans" panose="020B0606030504020204" pitchFamily="34" charset="0"/>
              </a:rPr>
              <a:t>‹#›</a:t>
            </a:fld>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ONL_LOGO_Secondary_RGB.png" descr="ONL_LOGO_Secondary_RGB.png">
            <a:extLst>
              <a:ext uri="{FF2B5EF4-FFF2-40B4-BE49-F238E27FC236}">
                <a16:creationId xmlns:a16="http://schemas.microsoft.com/office/drawing/2014/main" id="{6E11F0EC-96D0-650F-1C93-FE046748FC56}"/>
              </a:ext>
            </a:extLst>
          </p:cNvPr>
          <p:cNvPicPr>
            <a:picLocks noChangeAspect="1"/>
          </p:cNvPicPr>
          <p:nvPr userDrawn="1"/>
        </p:nvPicPr>
        <p:blipFill>
          <a:blip r:embed="rId2"/>
          <a:stretch>
            <a:fillRect/>
          </a:stretch>
        </p:blipFill>
        <p:spPr>
          <a:xfrm>
            <a:off x="330211" y="6030237"/>
            <a:ext cx="2057390" cy="550665"/>
          </a:xfrm>
          <a:prstGeom prst="rect">
            <a:avLst/>
          </a:prstGeom>
          <a:ln w="12700">
            <a:miter lim="400000"/>
          </a:ln>
        </p:spPr>
      </p:pic>
      <p:sp>
        <p:nvSpPr>
          <p:cNvPr id="8" name="Text Placeholder 7">
            <a:extLst>
              <a:ext uri="{FF2B5EF4-FFF2-40B4-BE49-F238E27FC236}">
                <a16:creationId xmlns:a16="http://schemas.microsoft.com/office/drawing/2014/main" id="{43C871C3-46A3-878E-2D12-A6391541DAD7}"/>
              </a:ext>
            </a:extLst>
          </p:cNvPr>
          <p:cNvSpPr>
            <a:spLocks noGrp="1"/>
          </p:cNvSpPr>
          <p:nvPr>
            <p:ph type="body" sz="quarter" idx="10" hasCustomPrompt="1"/>
          </p:nvPr>
        </p:nvSpPr>
        <p:spPr>
          <a:xfrm>
            <a:off x="1714786" y="2108389"/>
            <a:ext cx="8762427" cy="420243"/>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r>
              <a:rPr lang="en-US" dirty="0"/>
              <a:t>TITLE </a:t>
            </a:r>
          </a:p>
        </p:txBody>
      </p:sp>
      <p:sp>
        <p:nvSpPr>
          <p:cNvPr id="11" name="Text Placeholder 9">
            <a:extLst>
              <a:ext uri="{FF2B5EF4-FFF2-40B4-BE49-F238E27FC236}">
                <a16:creationId xmlns:a16="http://schemas.microsoft.com/office/drawing/2014/main" id="{F6C7BB42-28A0-9909-04B8-7FE893EDC350}"/>
              </a:ext>
            </a:extLst>
          </p:cNvPr>
          <p:cNvSpPr>
            <a:spLocks noGrp="1"/>
          </p:cNvSpPr>
          <p:nvPr>
            <p:ph type="body" sz="quarter" idx="12" hasCustomPrompt="1"/>
          </p:nvPr>
        </p:nvSpPr>
        <p:spPr>
          <a:xfrm>
            <a:off x="1714786" y="2855605"/>
            <a:ext cx="8762427" cy="1935851"/>
          </a:xfrm>
        </p:spPr>
        <p:txBody>
          <a:bodyPr>
            <a:normAutofit/>
          </a:bodyPr>
          <a:lstStyle>
            <a:lvl1pPr marL="0" indent="0">
              <a:buFont typeface="Arial" panose="020B0604020202020204" pitchFamily="34" charset="0"/>
              <a:buNone/>
              <a:defRPr sz="1800" b="0">
                <a:solidFill>
                  <a:schemeClr val="tx1"/>
                </a:solidFill>
              </a:defRPr>
            </a:lvl1pPr>
          </a:lstStyle>
          <a:p>
            <a:pPr lvl="0"/>
            <a:r>
              <a:rPr lang="en-US" dirty="0"/>
              <a:t>Body copy</a:t>
            </a:r>
          </a:p>
          <a:p>
            <a:pPr lvl="0"/>
            <a:endParaRPr lang="en-US" dirty="0"/>
          </a:p>
          <a:p>
            <a:pPr lvl="0"/>
            <a:endParaRPr lang="en-US" dirty="0"/>
          </a:p>
        </p:txBody>
      </p:sp>
    </p:spTree>
    <p:extLst>
      <p:ext uri="{BB962C8B-B14F-4D97-AF65-F5344CB8AC3E}">
        <p14:creationId xmlns:p14="http://schemas.microsoft.com/office/powerpoint/2010/main" val="204249878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ody (gray)">
    <p:bg>
      <p:bgPr>
        <a:solidFill>
          <a:srgbClr val="F2F2F2"/>
        </a:solidFill>
        <a:effectLst/>
      </p:bgPr>
    </p:bg>
    <p:spTree>
      <p:nvGrpSpPr>
        <p:cNvPr id="1" name=""/>
        <p:cNvGrpSpPr/>
        <p:nvPr/>
      </p:nvGrpSpPr>
      <p:grpSpPr>
        <a:xfrm>
          <a:off x="0" y="0"/>
          <a:ext cx="0" cy="0"/>
          <a:chOff x="0" y="0"/>
          <a:chExt cx="0" cy="0"/>
        </a:xfrm>
      </p:grpSpPr>
      <p:sp>
        <p:nvSpPr>
          <p:cNvPr id="2" name="Rectangle 34">
            <a:extLst>
              <a:ext uri="{FF2B5EF4-FFF2-40B4-BE49-F238E27FC236}">
                <a16:creationId xmlns:a16="http://schemas.microsoft.com/office/drawing/2014/main" id="{A98EE055-156A-6A2E-B248-E23416329FAC}"/>
              </a:ext>
            </a:extLst>
          </p:cNvPr>
          <p:cNvSpPr/>
          <p:nvPr userDrawn="1"/>
        </p:nvSpPr>
        <p:spPr>
          <a:xfrm>
            <a:off x="-1" y="-29051"/>
            <a:ext cx="12192001" cy="574041"/>
          </a:xfrm>
          <a:prstGeom prst="rect">
            <a:avLst/>
          </a:prstGeom>
          <a:gradFill>
            <a:gsLst>
              <a:gs pos="0">
                <a:srgbClr val="0F2C5E"/>
              </a:gs>
              <a:gs pos="75527">
                <a:srgbClr val="4175A4"/>
              </a:gs>
              <a:gs pos="100000">
                <a:srgbClr val="70BAE6"/>
              </a:gs>
            </a:gsLst>
          </a:gradFill>
          <a:ln w="12700">
            <a:miter lim="400000"/>
          </a:ln>
        </p:spPr>
        <p:txBody>
          <a:bodyPr lIns="45719" rIns="45719" anchor="ctr"/>
          <a:lstStyle/>
          <a:p>
            <a:pPr algn="ctr">
              <a:defRPr>
                <a:solidFill>
                  <a:srgbClr val="FFFFFF"/>
                </a:solidFill>
              </a:defRPr>
            </a:pPr>
            <a:endParaRPr dirty="0"/>
          </a:p>
        </p:txBody>
      </p:sp>
      <p:sp>
        <p:nvSpPr>
          <p:cNvPr id="3" name="Slide Number Placeholder 5">
            <a:extLst>
              <a:ext uri="{FF2B5EF4-FFF2-40B4-BE49-F238E27FC236}">
                <a16:creationId xmlns:a16="http://schemas.microsoft.com/office/drawing/2014/main" id="{B224118D-30FF-97E0-DDA6-B0A17E717253}"/>
              </a:ext>
            </a:extLst>
          </p:cNvPr>
          <p:cNvSpPr txBox="1"/>
          <p:nvPr userDrawn="1"/>
        </p:nvSpPr>
        <p:spPr>
          <a:xfrm>
            <a:off x="11601324" y="154241"/>
            <a:ext cx="158054" cy="230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r">
              <a:defRPr sz="900">
                <a:solidFill>
                  <a:srgbClr val="FFFFFF"/>
                </a:solidFill>
                <a:latin typeface="+mn-lt"/>
                <a:ea typeface="+mn-ea"/>
                <a:cs typeface="+mn-cs"/>
                <a:sym typeface="Helvetica"/>
              </a:defRPr>
            </a:lvl1pPr>
          </a:lstStyle>
          <a:p>
            <a:fld id="{86CB4B4D-7CA3-9044-876B-883B54F8677D}" type="slidenum">
              <a:rPr>
                <a:latin typeface="Open Sans" panose="020B0606030504020204" pitchFamily="34" charset="0"/>
                <a:ea typeface="Open Sans" panose="020B0606030504020204" pitchFamily="34" charset="0"/>
                <a:cs typeface="Open Sans" panose="020B0606030504020204" pitchFamily="34" charset="0"/>
              </a:rPr>
              <a:t>‹#›</a:t>
            </a:fld>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ONL_LOGO_Secondary_RGB.png" descr="ONL_LOGO_Secondary_RGB.png">
            <a:extLst>
              <a:ext uri="{FF2B5EF4-FFF2-40B4-BE49-F238E27FC236}">
                <a16:creationId xmlns:a16="http://schemas.microsoft.com/office/drawing/2014/main" id="{6E11F0EC-96D0-650F-1C93-FE046748FC56}"/>
              </a:ext>
            </a:extLst>
          </p:cNvPr>
          <p:cNvPicPr>
            <a:picLocks noChangeAspect="1"/>
          </p:cNvPicPr>
          <p:nvPr userDrawn="1"/>
        </p:nvPicPr>
        <p:blipFill>
          <a:blip r:embed="rId2"/>
          <a:stretch>
            <a:fillRect/>
          </a:stretch>
        </p:blipFill>
        <p:spPr>
          <a:xfrm>
            <a:off x="330211" y="6030237"/>
            <a:ext cx="2057390" cy="550665"/>
          </a:xfrm>
          <a:prstGeom prst="rect">
            <a:avLst/>
          </a:prstGeom>
          <a:ln w="12700">
            <a:miter lim="400000"/>
          </a:ln>
        </p:spPr>
      </p:pic>
      <p:sp>
        <p:nvSpPr>
          <p:cNvPr id="5" name="Text Placeholder 7">
            <a:extLst>
              <a:ext uri="{FF2B5EF4-FFF2-40B4-BE49-F238E27FC236}">
                <a16:creationId xmlns:a16="http://schemas.microsoft.com/office/drawing/2014/main" id="{6C464B96-53DA-1770-DE16-1B9F9129FB0E}"/>
              </a:ext>
            </a:extLst>
          </p:cNvPr>
          <p:cNvSpPr>
            <a:spLocks noGrp="1"/>
          </p:cNvSpPr>
          <p:nvPr>
            <p:ph type="body" sz="quarter" idx="10" hasCustomPrompt="1"/>
          </p:nvPr>
        </p:nvSpPr>
        <p:spPr>
          <a:xfrm>
            <a:off x="1714786" y="2108389"/>
            <a:ext cx="8762427" cy="420243"/>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Pct val="100000"/>
              <a:buFont typeface="Arial"/>
              <a:buNone/>
              <a:tabLst/>
              <a:defRPr/>
            </a:pPr>
            <a:r>
              <a:rPr lang="en-US" dirty="0"/>
              <a:t>TITLE </a:t>
            </a:r>
          </a:p>
        </p:txBody>
      </p:sp>
      <p:sp>
        <p:nvSpPr>
          <p:cNvPr id="6" name="Text Placeholder 9">
            <a:extLst>
              <a:ext uri="{FF2B5EF4-FFF2-40B4-BE49-F238E27FC236}">
                <a16:creationId xmlns:a16="http://schemas.microsoft.com/office/drawing/2014/main" id="{5CBA091F-FA72-796A-DB5B-91338EE86CC3}"/>
              </a:ext>
            </a:extLst>
          </p:cNvPr>
          <p:cNvSpPr>
            <a:spLocks noGrp="1"/>
          </p:cNvSpPr>
          <p:nvPr>
            <p:ph type="body" sz="quarter" idx="12" hasCustomPrompt="1"/>
          </p:nvPr>
        </p:nvSpPr>
        <p:spPr>
          <a:xfrm>
            <a:off x="1714786" y="2855605"/>
            <a:ext cx="8762427" cy="1935851"/>
          </a:xfrm>
        </p:spPr>
        <p:txBody>
          <a:bodyPr>
            <a:normAutofit/>
          </a:bodyPr>
          <a:lstStyle>
            <a:lvl1pPr marL="0" indent="0">
              <a:buFont typeface="Arial" panose="020B0604020202020204" pitchFamily="34" charset="0"/>
              <a:buNone/>
              <a:defRPr sz="1800" b="0">
                <a:solidFill>
                  <a:schemeClr val="tx1"/>
                </a:solidFill>
              </a:defRPr>
            </a:lvl1pPr>
          </a:lstStyle>
          <a:p>
            <a:pPr lvl="0"/>
            <a:r>
              <a:rPr lang="en-US" dirty="0"/>
              <a:t>Body copy</a:t>
            </a:r>
          </a:p>
          <a:p>
            <a:pPr lvl="0"/>
            <a:endParaRPr lang="en-US" dirty="0"/>
          </a:p>
          <a:p>
            <a:pPr lvl="0"/>
            <a:endParaRPr lang="en-US" dirty="0"/>
          </a:p>
        </p:txBody>
      </p:sp>
    </p:spTree>
    <p:extLst>
      <p:ext uri="{BB962C8B-B14F-4D97-AF65-F5344CB8AC3E}">
        <p14:creationId xmlns:p14="http://schemas.microsoft.com/office/powerpoint/2010/main" val="176324500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584581"/>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rPr lang="en-US" dirty="0"/>
              <a:t>TITLE TEXT</a:t>
            </a:r>
          </a:p>
        </p:txBody>
      </p:sp>
      <p:sp>
        <p:nvSpPr>
          <p:cNvPr id="3" name="Body Level One…"/>
          <p:cNvSpPr txBox="1">
            <a:spLocks noGrp="1"/>
          </p:cNvSpPr>
          <p:nvPr>
            <p:ph type="body" idx="1"/>
          </p:nvPr>
        </p:nvSpPr>
        <p:spPr>
          <a:xfrm>
            <a:off x="838200" y="2045081"/>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rPr lang="en-US" dirty="0"/>
              <a:t>HEADING ONE</a:t>
            </a:r>
          </a:p>
          <a:p>
            <a:pPr lvl="1"/>
            <a:r>
              <a:rPr lang="en-US" dirty="0"/>
              <a:t>Heading </a:t>
            </a:r>
            <a:r>
              <a:rPr dirty="0"/>
              <a:t>Two</a:t>
            </a:r>
          </a:p>
          <a:p>
            <a:pPr lvl="2"/>
            <a:r>
              <a:rPr lang="en-US" dirty="0"/>
              <a:t>Subtitle</a:t>
            </a:r>
            <a:endParaRPr dirty="0"/>
          </a:p>
          <a:p>
            <a:pPr lvl="3"/>
            <a:r>
              <a:rPr lang="en-US" dirty="0"/>
              <a:t>Quote</a:t>
            </a:r>
            <a:endParaRPr dirty="0"/>
          </a:p>
          <a:p>
            <a:pPr lvl="4"/>
            <a:r>
              <a:rPr dirty="0"/>
              <a:t>Body</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49" r:id="rId3"/>
    <p:sldLayoutId id="2147483660" r:id="rId4"/>
    <p:sldLayoutId id="2147483670" r:id="rId5"/>
    <p:sldLayoutId id="2147483650" r:id="rId6"/>
    <p:sldLayoutId id="2147483658" r:id="rId7"/>
    <p:sldLayoutId id="2147483664" r:id="rId8"/>
    <p:sldLayoutId id="2147483665" r:id="rId9"/>
    <p:sldLayoutId id="2147483659" r:id="rId10"/>
    <p:sldLayoutId id="2147483667" r:id="rId11"/>
    <p:sldLayoutId id="2147483662" r:id="rId12"/>
    <p:sldLayoutId id="2147483663" r:id="rId13"/>
    <p:sldLayoutId id="2147483666" r:id="rId14"/>
    <p:sldLayoutId id="2147483672" r:id="rId15"/>
    <p:sldLayoutId id="2147483673" r:id="rId16"/>
    <p:sldLayoutId id="2147483671" r:id="rId17"/>
    <p:sldLayoutId id="2147483661" r:id="rId18"/>
  </p:sldLayoutIdLst>
  <p:transition spd="med"/>
  <p:txStyles>
    <p:titleStyle>
      <a:lvl1pPr marL="0" marR="0" indent="0" algn="l" defTabSz="914400" rtl="0" latinLnBrk="0">
        <a:lnSpc>
          <a:spcPct val="90000"/>
        </a:lnSpc>
        <a:spcBef>
          <a:spcPts val="0"/>
        </a:spcBef>
        <a:spcAft>
          <a:spcPts val="0"/>
        </a:spcAft>
        <a:buClrTx/>
        <a:buSzTx/>
        <a:buFontTx/>
        <a:buNone/>
        <a:tabLst/>
        <a:defRPr sz="4000" b="1" i="0" u="none" strike="noStrike" cap="none" spc="100" baseline="0">
          <a:solidFill>
            <a:srgbClr val="18325F"/>
          </a:solidFill>
          <a:uFillTx/>
          <a:latin typeface="Open Sans" panose="020B0606030504020204" pitchFamily="34" charset="0"/>
          <a:ea typeface="Open Sans" panose="020B0606030504020204" pitchFamily="34" charset="0"/>
          <a:cs typeface="Open Sans" panose="020B0606030504020204" pitchFamily="34" charset="0"/>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1" i="0" u="none" strike="noStrike" cap="none" spc="100" baseline="0">
          <a:solidFill>
            <a:srgbClr val="18325F"/>
          </a:solidFill>
          <a:uFillTx/>
          <a:latin typeface="Open Sans" panose="020B0606030504020204" pitchFamily="34" charset="0"/>
          <a:ea typeface="Open Sans" panose="020B0606030504020204" pitchFamily="34" charset="0"/>
          <a:cs typeface="Open Sans" panose="020B0606030504020204" pitchFamily="34" charset="0"/>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200" b="1" i="0" u="none" strike="noStrike" cap="none" spc="0" baseline="0">
          <a:solidFill>
            <a:srgbClr val="18325F"/>
          </a:solidFill>
          <a:uFillTx/>
          <a:latin typeface="Open Sans" panose="020B0606030504020204" pitchFamily="34" charset="0"/>
          <a:ea typeface="Open Sans" panose="020B0606030504020204" pitchFamily="34" charset="0"/>
          <a:cs typeface="Open Sans" panose="020B0606030504020204" pitchFamily="34" charset="0"/>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0000"/>
          </a:solidFill>
          <a:uFillTx/>
          <a:latin typeface="Open Sans" panose="020B0606030504020204" pitchFamily="34" charset="0"/>
          <a:ea typeface="Open Sans" panose="020B0606030504020204" pitchFamily="34" charset="0"/>
          <a:cs typeface="Open Sans" panose="020B0606030504020204" pitchFamily="34" charset="0"/>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400" b="0" i="1" u="none" strike="noStrike" cap="none" spc="0" baseline="0">
          <a:solidFill>
            <a:srgbClr val="18325F"/>
          </a:solidFill>
          <a:uFillTx/>
          <a:latin typeface="Open Sans" panose="020B0606030504020204" pitchFamily="34" charset="0"/>
          <a:ea typeface="Open Sans" panose="020B0606030504020204" pitchFamily="34" charset="0"/>
          <a:cs typeface="Open Sans" panose="020B0606030504020204" pitchFamily="34" charset="0"/>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1800" b="0" i="0" u="none" strike="noStrike" cap="none" spc="0" baseline="0">
          <a:solidFill>
            <a:srgbClr val="000000"/>
          </a:solidFill>
          <a:uFillTx/>
          <a:latin typeface="Open Sans" panose="020B0606030504020204" pitchFamily="34" charset="0"/>
          <a:ea typeface="Open Sans" panose="020B0606030504020204" pitchFamily="34" charset="0"/>
          <a:cs typeface="Open Sans" panose="020B0606030504020204" pitchFamily="34" charset="0"/>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hyperlink" Target="https://www.bhfs.com/insights/alerts-articles/2023/chevron-deference-on-the-chopping-block-" TargetMode="External"/><Relationship Id="rId4" Type="http://schemas.openxmlformats.org/officeDocument/2006/relationships/hyperlink" Target="https://www.oyez.org/cases/2023/22-45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oyez.org/cases/2023/22-1008" TargetMode="External"/><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2.png"/><Relationship Id="rId4" Type="http://schemas.openxmlformats.org/officeDocument/2006/relationships/hyperlink" Target="https://www.klgates.com/Corner-Post-Magnifies-Regulatory-Uncertainty-After-Loper-Bright-7-12-2024#:~:text=In%20its%20last%20opinion%20of,certain%20current%20and%20future%20regulation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dooling.10@osu.edu" TargetMode="External"/><Relationship Id="rId2" Type="http://schemas.openxmlformats.org/officeDocument/2006/relationships/hyperlink" Target="mailto:regina.labelle@georgetown.edu" TargetMode="External"/><Relationship Id="rId1" Type="http://schemas.openxmlformats.org/officeDocument/2006/relationships/slideLayout" Target="../slideLayouts/slideLayout16.xml"/><Relationship Id="rId6" Type="http://schemas.openxmlformats.org/officeDocument/2006/relationships/image" Target="../media/image13.jpeg"/><Relationship Id="rId5" Type="http://schemas.openxmlformats.org/officeDocument/2006/relationships/image" Target="../media/image6.png"/><Relationship Id="rId4" Type="http://schemas.openxmlformats.org/officeDocument/2006/relationships/hyperlink" Target="mailto:andrew.twinamatsiko@georgetown.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5AAAD"/>
        </a:solidFill>
        <a:effectLst/>
      </p:bgPr>
    </p:bg>
    <p:spTree>
      <p:nvGrpSpPr>
        <p:cNvPr id="1" name=""/>
        <p:cNvGrpSpPr/>
        <p:nvPr/>
      </p:nvGrpSpPr>
      <p:grpSpPr>
        <a:xfrm>
          <a:off x="0" y="0"/>
          <a:ext cx="0" cy="0"/>
          <a:chOff x="0" y="0"/>
          <a:chExt cx="0" cy="0"/>
        </a:xfrm>
      </p:grpSpPr>
      <p:pic>
        <p:nvPicPr>
          <p:cNvPr id="4" name="Picture 3" descr="A building with columns and a blue sky&#10;&#10;Description automatically generated">
            <a:extLst>
              <a:ext uri="{FF2B5EF4-FFF2-40B4-BE49-F238E27FC236}">
                <a16:creationId xmlns:a16="http://schemas.microsoft.com/office/drawing/2014/main" id="{3F60C29D-A11F-E448-B45B-78021063F04A}"/>
              </a:ext>
            </a:extLst>
          </p:cNvPr>
          <p:cNvPicPr>
            <a:picLocks noChangeAspect="1"/>
          </p:cNvPicPr>
          <p:nvPr/>
        </p:nvPicPr>
        <p:blipFill rotWithShape="1">
          <a:blip r:embed="rId3">
            <a:extLst>
              <a:ext uri="{28A0092B-C50C-407E-A947-70E740481C1C}">
                <a14:useLocalDpi xmlns:a14="http://schemas.microsoft.com/office/drawing/2010/main" val="0"/>
              </a:ext>
            </a:extLst>
          </a:blip>
          <a:srcRect l="8537" t="8537"/>
          <a:stretch/>
        </p:blipFill>
        <p:spPr>
          <a:xfrm>
            <a:off x="0" y="0"/>
            <a:ext cx="12192000" cy="6858000"/>
          </a:xfrm>
          <a:prstGeom prst="rect">
            <a:avLst/>
          </a:prstGeom>
        </p:spPr>
      </p:pic>
      <p:sp>
        <p:nvSpPr>
          <p:cNvPr id="140" name="Subtitle 2"/>
          <p:cNvSpPr txBox="1"/>
          <p:nvPr/>
        </p:nvSpPr>
        <p:spPr>
          <a:xfrm>
            <a:off x="836312" y="5185043"/>
            <a:ext cx="7886484" cy="6848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lnSpc>
                <a:spcPct val="90000"/>
              </a:lnSpc>
              <a:spcBef>
                <a:spcPts val="300"/>
              </a:spcBef>
              <a:defRPr sz="1400" spc="36">
                <a:solidFill>
                  <a:srgbClr val="FFFFFF"/>
                </a:solidFill>
                <a:latin typeface="+mn-lt"/>
                <a:ea typeface="+mn-ea"/>
                <a:cs typeface="+mn-cs"/>
                <a:sym typeface="Helvetica"/>
              </a:defRPr>
            </a:lvl1pPr>
          </a:lstStyle>
          <a:p>
            <a:r>
              <a:rPr lang="en-US" sz="2000" b="1" dirty="0">
                <a:latin typeface="Open Sans" panose="020B0606030504020204" pitchFamily="34" charset="0"/>
                <a:ea typeface="Open Sans" panose="020B0606030504020204" pitchFamily="34" charset="0"/>
                <a:cs typeface="Open Sans" panose="020B0606030504020204" pitchFamily="34" charset="0"/>
              </a:rPr>
              <a:t>Thursday, August 22,</a:t>
            </a:r>
            <a:r>
              <a:rPr sz="2000" b="1" dirty="0">
                <a:latin typeface="Open Sans" panose="020B0606030504020204" pitchFamily="34" charset="0"/>
                <a:ea typeface="Open Sans" panose="020B0606030504020204" pitchFamily="34" charset="0"/>
                <a:cs typeface="Open Sans" panose="020B0606030504020204" pitchFamily="34" charset="0"/>
              </a:rPr>
              <a:t> 2024</a:t>
            </a:r>
            <a:endParaRPr lang="en-US" sz="2000" b="1"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panose="020B0606030504020204" pitchFamily="34" charset="0"/>
                <a:ea typeface="Open Sans" panose="020B0606030504020204" pitchFamily="34" charset="0"/>
                <a:cs typeface="Open Sans" panose="020B0606030504020204" pitchFamily="34" charset="0"/>
              </a:rPr>
              <a:t>12:30 – 1:45 PM EST</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141" name="Title 1"/>
          <p:cNvSpPr txBox="1"/>
          <p:nvPr/>
        </p:nvSpPr>
        <p:spPr>
          <a:xfrm>
            <a:off x="777020" y="1924030"/>
            <a:ext cx="10434717" cy="17276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lnSpc>
                <a:spcPct val="80000"/>
              </a:lnSpc>
              <a:defRPr sz="6100" spc="-61">
                <a:solidFill>
                  <a:srgbClr val="FFFFFF"/>
                </a:solidFill>
                <a:latin typeface="+mn-lt"/>
                <a:ea typeface="+mn-ea"/>
                <a:cs typeface="+mn-cs"/>
                <a:sym typeface="Helvetica"/>
              </a:defRPr>
            </a:lvl1pPr>
          </a:lstStyle>
          <a:p>
            <a:pPr>
              <a:defRPr spc="122"/>
            </a:pPr>
            <a:r>
              <a:rPr lang="en-US" sz="4400" spc="100" dirty="0">
                <a:latin typeface="Open Sans" panose="020B0606030504020204" pitchFamily="34" charset="0"/>
                <a:ea typeface="Open Sans" panose="020B0606030504020204" pitchFamily="34" charset="0"/>
                <a:cs typeface="Open Sans" panose="020B0606030504020204" pitchFamily="34" charset="0"/>
              </a:rPr>
              <a:t>Health and Addiction Law and Policies in the Wake of the Supreme Court Decisions</a:t>
            </a:r>
          </a:p>
        </p:txBody>
      </p:sp>
      <p:sp>
        <p:nvSpPr>
          <p:cNvPr id="143" name="Title 1"/>
          <p:cNvSpPr txBox="1"/>
          <p:nvPr/>
        </p:nvSpPr>
        <p:spPr>
          <a:xfrm>
            <a:off x="840072" y="1472882"/>
            <a:ext cx="12566467" cy="3432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lnSpc>
                <a:spcPct val="80000"/>
              </a:lnSpc>
              <a:defRPr sz="1500" spc="209">
                <a:solidFill>
                  <a:srgbClr val="FFFFFF"/>
                </a:solidFill>
                <a:latin typeface="+mn-lt"/>
                <a:ea typeface="+mn-ea"/>
                <a:cs typeface="+mn-cs"/>
                <a:sym typeface="Helvetica"/>
              </a:defRPr>
            </a:lvl1pPr>
          </a:lstStyle>
          <a:p>
            <a:r>
              <a:rPr lang="en-US" sz="2000" dirty="0">
                <a:latin typeface="Open Sans Light" panose="020B0306030504020204" pitchFamily="34" charset="0"/>
                <a:ea typeface="Open Sans Light" panose="020B0306030504020204" pitchFamily="34" charset="0"/>
                <a:cs typeface="Open Sans Light" panose="020B0306030504020204" pitchFamily="34" charset="0"/>
              </a:rPr>
              <a:t>WEBINAR</a:t>
            </a:r>
            <a:endParaRPr sz="2000" dirty="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Picture 5" descr="A black and white sign with white text&#10;&#10;Description automatically generated">
            <a:extLst>
              <a:ext uri="{FF2B5EF4-FFF2-40B4-BE49-F238E27FC236}">
                <a16:creationId xmlns:a16="http://schemas.microsoft.com/office/drawing/2014/main" id="{3869150F-0FC8-04B4-716C-A3254C3C0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0591" y="434123"/>
            <a:ext cx="1743735" cy="857574"/>
          </a:xfrm>
          <a:prstGeom prst="rect">
            <a:avLst/>
          </a:prstGeom>
        </p:spPr>
      </p:pic>
      <p:sp>
        <p:nvSpPr>
          <p:cNvPr id="11" name="Rectangle">
            <a:extLst>
              <a:ext uri="{FF2B5EF4-FFF2-40B4-BE49-F238E27FC236}">
                <a16:creationId xmlns:a16="http://schemas.microsoft.com/office/drawing/2014/main" id="{4867B15E-41A9-ED8D-2E45-3DA60EBA6EE9}"/>
              </a:ext>
            </a:extLst>
          </p:cNvPr>
          <p:cNvSpPr>
            <a:spLocks/>
          </p:cNvSpPr>
          <p:nvPr/>
        </p:nvSpPr>
        <p:spPr>
          <a:xfrm>
            <a:off x="5614988" y="4937156"/>
            <a:ext cx="6577012" cy="1920844"/>
          </a:xfrm>
          <a:prstGeom prst="rect">
            <a:avLst/>
          </a:prstGeom>
          <a:solidFill>
            <a:srgbClr val="15AAAD"/>
          </a:solidFill>
          <a:ln w="12700" cap="flat">
            <a:noFill/>
            <a:miter lim="400000"/>
          </a:ln>
          <a:effectLst/>
        </p:spPr>
        <p:txBody>
          <a:bodyPr wrap="square" lIns="45719" tIns="45719" rIns="45719" bIns="45719" numCol="1" anchor="ctr">
            <a:noAutofit/>
          </a:bodyPr>
          <a:lstStyle/>
          <a:p>
            <a:endParaRPr dirty="0"/>
          </a:p>
        </p:txBody>
      </p:sp>
      <p:sp>
        <p:nvSpPr>
          <p:cNvPr id="9" name="Oval 8">
            <a:extLst>
              <a:ext uri="{FF2B5EF4-FFF2-40B4-BE49-F238E27FC236}">
                <a16:creationId xmlns:a16="http://schemas.microsoft.com/office/drawing/2014/main" id="{59E70574-EBF6-B293-0A0B-5985C5BA8C47}"/>
              </a:ext>
            </a:extLst>
          </p:cNvPr>
          <p:cNvSpPr/>
          <p:nvPr/>
        </p:nvSpPr>
        <p:spPr>
          <a:xfrm>
            <a:off x="9937335" y="4180410"/>
            <a:ext cx="1395288" cy="1395288"/>
          </a:xfrm>
          <a:prstGeom prst="ellipse">
            <a:avLst/>
          </a:prstGeom>
          <a:blipFill>
            <a:blip r:embed="rId5"/>
            <a:stretch>
              <a:fillRect/>
            </a:stretch>
          </a:blipFill>
          <a:ln w="12700" cap="flat">
            <a:solidFill>
              <a:srgbClr val="15AAAD"/>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0" name="Oval 9">
            <a:extLst>
              <a:ext uri="{FF2B5EF4-FFF2-40B4-BE49-F238E27FC236}">
                <a16:creationId xmlns:a16="http://schemas.microsoft.com/office/drawing/2014/main" id="{4C71E832-1107-9C0F-BF5B-F9B0E49319E4}"/>
              </a:ext>
            </a:extLst>
          </p:cNvPr>
          <p:cNvSpPr/>
          <p:nvPr/>
        </p:nvSpPr>
        <p:spPr>
          <a:xfrm>
            <a:off x="6317512" y="4223465"/>
            <a:ext cx="1395288" cy="1395288"/>
          </a:xfrm>
          <a:prstGeom prst="ellipse">
            <a:avLst/>
          </a:prstGeom>
          <a:blipFill>
            <a:blip r:embed="rId6"/>
            <a:stretch>
              <a:fillRect/>
            </a:stretch>
          </a:blipFill>
          <a:ln w="12700" cap="flat">
            <a:solidFill>
              <a:srgbClr val="15AAAD"/>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42" name="Subtitle 2"/>
          <p:cNvSpPr txBox="1"/>
          <p:nvPr/>
        </p:nvSpPr>
        <p:spPr>
          <a:xfrm>
            <a:off x="6219051" y="5948825"/>
            <a:ext cx="1592209"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defTabSz="457200">
              <a:spcBef>
                <a:spcPts val="300"/>
              </a:spcBef>
              <a:defRPr sz="1600" spc="42">
                <a:solidFill>
                  <a:srgbClr val="FFFFFF"/>
                </a:solidFill>
                <a:latin typeface="+mn-lt"/>
                <a:ea typeface="+mn-ea"/>
                <a:cs typeface="+mn-cs"/>
                <a:sym typeface="Helvetica"/>
              </a:defRPr>
            </a:pPr>
            <a:r>
              <a:rPr lang="en-US" sz="1200" b="1" dirty="0">
                <a:latin typeface="Open Sans Semibold" panose="020B0606030504020204" pitchFamily="34" charset="0"/>
                <a:ea typeface="Open Sans Semibold" panose="020B0606030504020204" pitchFamily="34" charset="0"/>
                <a:cs typeface="Open Sans Semibold" panose="020B0606030504020204" pitchFamily="34" charset="0"/>
              </a:rPr>
              <a:t>Professor Regina LaBelle, JD</a:t>
            </a:r>
            <a:endParaRPr sz="1200" b="1" dirty="0">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2" name="Subtitle 2">
            <a:extLst>
              <a:ext uri="{FF2B5EF4-FFF2-40B4-BE49-F238E27FC236}">
                <a16:creationId xmlns:a16="http://schemas.microsoft.com/office/drawing/2014/main" id="{E16D1206-A3C1-D512-2801-B50CE14A7EC9}"/>
              </a:ext>
            </a:extLst>
          </p:cNvPr>
          <p:cNvSpPr txBox="1"/>
          <p:nvPr/>
        </p:nvSpPr>
        <p:spPr>
          <a:xfrm>
            <a:off x="9838874" y="5733656"/>
            <a:ext cx="1592209"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defTabSz="457200">
              <a:spcBef>
                <a:spcPts val="300"/>
              </a:spcBef>
              <a:defRPr sz="1600" spc="42">
                <a:solidFill>
                  <a:srgbClr val="FFFFFF"/>
                </a:solidFill>
                <a:latin typeface="+mn-lt"/>
                <a:ea typeface="+mn-ea"/>
                <a:cs typeface="+mn-cs"/>
                <a:sym typeface="Helvetica"/>
              </a:defRPr>
            </a:pPr>
            <a:r>
              <a:rPr lang="en-US" sz="1200" b="1" dirty="0">
                <a:latin typeface="Open Sans Semibold" panose="020B0606030504020204" pitchFamily="34" charset="0"/>
                <a:ea typeface="Open Sans Semibold" panose="020B0606030504020204" pitchFamily="34" charset="0"/>
                <a:cs typeface="Open Sans Semibold" panose="020B0606030504020204" pitchFamily="34" charset="0"/>
              </a:rPr>
              <a:t>Andrew Twinamatsiko, JD</a:t>
            </a:r>
            <a:endParaRPr sz="1200" b="1" dirty="0">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3" name="Oval 12">
            <a:extLst>
              <a:ext uri="{FF2B5EF4-FFF2-40B4-BE49-F238E27FC236}">
                <a16:creationId xmlns:a16="http://schemas.microsoft.com/office/drawing/2014/main" id="{3F2720A6-33E2-2D94-71C0-E502F4033B60}"/>
              </a:ext>
            </a:extLst>
          </p:cNvPr>
          <p:cNvSpPr/>
          <p:nvPr/>
        </p:nvSpPr>
        <p:spPr>
          <a:xfrm>
            <a:off x="8148468" y="4223465"/>
            <a:ext cx="1395288" cy="1395288"/>
          </a:xfrm>
          <a:prstGeom prst="ellipse">
            <a:avLst/>
          </a:prstGeom>
          <a:blipFill>
            <a:blip r:embed="rId7"/>
            <a:stretch>
              <a:fillRect/>
            </a:stretch>
          </a:blipFill>
          <a:ln w="12700" cap="flat">
            <a:solidFill>
              <a:srgbClr val="15AAAD"/>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j-lt"/>
              <a:ea typeface="+mj-ea"/>
              <a:cs typeface="+mj-cs"/>
              <a:sym typeface="Calibri"/>
            </a:endParaRPr>
          </a:p>
        </p:txBody>
      </p:sp>
      <p:sp>
        <p:nvSpPr>
          <p:cNvPr id="14" name="Subtitle 2">
            <a:extLst>
              <a:ext uri="{FF2B5EF4-FFF2-40B4-BE49-F238E27FC236}">
                <a16:creationId xmlns:a16="http://schemas.microsoft.com/office/drawing/2014/main" id="{DBB71CE2-0A5D-7651-DBFB-35129B864FAF}"/>
              </a:ext>
            </a:extLst>
          </p:cNvPr>
          <p:cNvSpPr txBox="1"/>
          <p:nvPr/>
        </p:nvSpPr>
        <p:spPr>
          <a:xfrm>
            <a:off x="8239283" y="5776711"/>
            <a:ext cx="1285796"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defTabSz="457200">
              <a:spcBef>
                <a:spcPts val="300"/>
              </a:spcBef>
              <a:defRPr sz="1600" spc="42">
                <a:solidFill>
                  <a:srgbClr val="FFFFFF"/>
                </a:solidFill>
                <a:latin typeface="+mn-lt"/>
                <a:ea typeface="+mn-ea"/>
                <a:cs typeface="+mn-cs"/>
                <a:sym typeface="Helvetica"/>
              </a:defRPr>
            </a:pPr>
            <a:r>
              <a:rPr lang="en-US" sz="1200" b="1" dirty="0">
                <a:latin typeface="Open Sans Semibold" panose="020B0606030504020204" pitchFamily="34" charset="0"/>
                <a:ea typeface="Open Sans Semibold" panose="020B0606030504020204" pitchFamily="34" charset="0"/>
                <a:cs typeface="Open Sans Semibold" panose="020B0606030504020204" pitchFamily="34" charset="0"/>
              </a:rPr>
              <a:t>Bridget Dooling, JD</a:t>
            </a:r>
            <a:endParaRPr sz="1200" b="1" dirty="0">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16" name="Subtitle 2">
            <a:extLst>
              <a:ext uri="{FF2B5EF4-FFF2-40B4-BE49-F238E27FC236}">
                <a16:creationId xmlns:a16="http://schemas.microsoft.com/office/drawing/2014/main" id="{0E823D71-45E3-61B3-4DC6-2741056C5D6E}"/>
              </a:ext>
            </a:extLst>
          </p:cNvPr>
          <p:cNvSpPr txBox="1"/>
          <p:nvPr/>
        </p:nvSpPr>
        <p:spPr>
          <a:xfrm>
            <a:off x="6219050" y="5729167"/>
            <a:ext cx="1592209" cy="276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ctr" defTabSz="457200">
              <a:spcBef>
                <a:spcPts val="300"/>
              </a:spcBef>
              <a:defRPr sz="1600" spc="42">
                <a:solidFill>
                  <a:srgbClr val="FFFFFF"/>
                </a:solidFill>
                <a:latin typeface="+mn-lt"/>
                <a:ea typeface="+mn-ea"/>
                <a:cs typeface="+mn-cs"/>
                <a:sym typeface="Helvetica"/>
              </a:defRPr>
            </a:pPr>
            <a:r>
              <a:rPr lang="en-US" sz="1200" dirty="0">
                <a:latin typeface="Open Sans Light" panose="020B0306030504020204" pitchFamily="34" charset="0"/>
                <a:ea typeface="Open Sans Light" panose="020B0306030504020204" pitchFamily="34" charset="0"/>
                <a:cs typeface="Open Sans Light" panose="020B0306030504020204" pitchFamily="34" charset="0"/>
              </a:rPr>
              <a:t>Moderated by:</a:t>
            </a:r>
            <a:endParaRPr sz="1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TextBox 16">
            <a:extLst>
              <a:ext uri="{FF2B5EF4-FFF2-40B4-BE49-F238E27FC236}">
                <a16:creationId xmlns:a16="http://schemas.microsoft.com/office/drawing/2014/main" id="{BF08C8DE-B212-42BB-9636-54159E4FCE91}"/>
              </a:ext>
            </a:extLst>
          </p:cNvPr>
          <p:cNvSpPr txBox="1"/>
          <p:nvPr/>
        </p:nvSpPr>
        <p:spPr>
          <a:xfrm>
            <a:off x="777020" y="3759595"/>
            <a:ext cx="689371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i="1" dirty="0" err="1">
                <a:solidFill>
                  <a:srgbClr val="FFFFFF"/>
                </a:solidFill>
                <a:effectLst/>
                <a:latin typeface="Open Sans Light" panose="020B0306030504020204" pitchFamily="34" charset="0"/>
                <a:ea typeface="Open Sans Light" panose="020B0306030504020204" pitchFamily="34" charset="0"/>
                <a:cs typeface="Open Sans Light" panose="020B0306030504020204" pitchFamily="34" charset="0"/>
              </a:rPr>
              <a:t>Loper</a:t>
            </a:r>
            <a:r>
              <a:rPr lang="en-US" i="1" dirty="0">
                <a:solidFill>
                  <a:srgbClr val="FFFFFF"/>
                </a:solidFill>
                <a:effectLst/>
                <a:latin typeface="Open Sans Light" panose="020B0306030504020204" pitchFamily="34" charset="0"/>
                <a:ea typeface="Open Sans Light" panose="020B0306030504020204" pitchFamily="34" charset="0"/>
                <a:cs typeface="Open Sans Light" panose="020B0306030504020204" pitchFamily="34" charset="0"/>
              </a:rPr>
              <a:t> Bright Enterprises v. Raimondo</a:t>
            </a:r>
            <a:endParaRPr lang="en-US" i="1"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TextBox 17">
            <a:extLst>
              <a:ext uri="{FF2B5EF4-FFF2-40B4-BE49-F238E27FC236}">
                <a16:creationId xmlns:a16="http://schemas.microsoft.com/office/drawing/2014/main" id="{F3B92C2D-198E-4C07-AEBC-6E47D92D4880}"/>
              </a:ext>
            </a:extLst>
          </p:cNvPr>
          <p:cNvSpPr txBox="1"/>
          <p:nvPr/>
        </p:nvSpPr>
        <p:spPr>
          <a:xfrm>
            <a:off x="777020" y="4136464"/>
            <a:ext cx="3942956"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i="1" dirty="0">
                <a:solidFill>
                  <a:srgbClr val="FFFFFF"/>
                </a:solidFill>
                <a:effectLst/>
                <a:latin typeface="Open Sans Light" panose="020B0306030504020204" pitchFamily="34" charset="0"/>
                <a:ea typeface="Open Sans Light" panose="020B0306030504020204" pitchFamily="34" charset="0"/>
                <a:cs typeface="Open Sans Light" panose="020B0306030504020204" pitchFamily="34" charset="0"/>
              </a:rPr>
              <a:t>Corner Post, Inc. v. Board of Governors of the Federal Reserve System</a:t>
            </a:r>
            <a:endParaRPr lang="en-US" i="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228274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98" name="Rectangle"/>
          <p:cNvSpPr>
            <a:spLocks noGrp="1" noRot="1" noMove="1" noResize="1" noEditPoints="1" noAdjustHandles="1" noChangeArrowheads="1" noChangeShapeType="1"/>
          </p:cNvSpPr>
          <p:nvPr/>
        </p:nvSpPr>
        <p:spPr>
          <a:xfrm>
            <a:off x="6033133" y="487856"/>
            <a:ext cx="6196620" cy="6367355"/>
          </a:xfrm>
          <a:prstGeom prst="rect">
            <a:avLst/>
          </a:prstGeom>
          <a:solidFill>
            <a:srgbClr val="FFFFFF"/>
          </a:solidFill>
          <a:ln w="12700">
            <a:miter lim="400000"/>
          </a:ln>
        </p:spPr>
        <p:txBody>
          <a:bodyPr lIns="45719" rIns="45719" anchor="ctr"/>
          <a:lstStyle/>
          <a:p>
            <a:endParaRPr dirty="0"/>
          </a:p>
        </p:txBody>
      </p:sp>
      <p:sp>
        <p:nvSpPr>
          <p:cNvPr id="202" name="Title 1"/>
          <p:cNvSpPr txBox="1"/>
          <p:nvPr/>
        </p:nvSpPr>
        <p:spPr>
          <a:xfrm>
            <a:off x="388584" y="1253781"/>
            <a:ext cx="5281109" cy="7882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457200">
              <a:lnSpc>
                <a:spcPct val="80000"/>
              </a:lnSpc>
              <a:defRPr sz="2800" b="1" spc="139">
                <a:solidFill>
                  <a:srgbClr val="0F2C5E"/>
                </a:solidFill>
                <a:latin typeface="Open Sans"/>
                <a:ea typeface="Open Sans"/>
                <a:cs typeface="Open Sans"/>
                <a:sym typeface="Open Sans"/>
              </a:defRPr>
            </a:lvl1pPr>
          </a:lstStyle>
          <a:p>
            <a:r>
              <a:rPr lang="en-US" dirty="0" err="1"/>
              <a:t>Loper</a:t>
            </a:r>
            <a:r>
              <a:rPr lang="en-US" dirty="0"/>
              <a:t> Bright Enterprises v. Raimondo</a:t>
            </a:r>
            <a:endParaRPr dirty="0"/>
          </a:p>
        </p:txBody>
      </p:sp>
      <p:sp>
        <p:nvSpPr>
          <p:cNvPr id="204" name="Body, Open Sans, Regular, lowercase, 18pt. Lorem ipsum dolor sit amet, consectetur adipiscing elit, sed do eiusmod tempor incididunt ut labore et dolore magna aliqua. Ut enim ad minim veniam, quis nostrud exercitation ullamco laboris nisi ut aliquip ex e"/>
          <p:cNvSpPr txBox="1"/>
          <p:nvPr/>
        </p:nvSpPr>
        <p:spPr>
          <a:xfrm>
            <a:off x="726880" y="2132591"/>
            <a:ext cx="4579373"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a:latin typeface="Open Sans"/>
                <a:ea typeface="Open Sans"/>
                <a:cs typeface="Open Sans"/>
                <a:sym typeface="Open Sans"/>
              </a:defRPr>
            </a:lvl1pPr>
          </a:lstStyle>
          <a:p>
            <a:endParaRPr dirty="0"/>
          </a:p>
        </p:txBody>
      </p:sp>
      <p:sp>
        <p:nvSpPr>
          <p:cNvPr id="9" name="Rectangle 34">
            <a:extLst>
              <a:ext uri="{FF2B5EF4-FFF2-40B4-BE49-F238E27FC236}">
                <a16:creationId xmlns:a16="http://schemas.microsoft.com/office/drawing/2014/main" id="{1A109D6E-8FA1-14EC-0AAA-D7F3925ACD91}"/>
              </a:ext>
            </a:extLst>
          </p:cNvPr>
          <p:cNvSpPr/>
          <p:nvPr/>
        </p:nvSpPr>
        <p:spPr>
          <a:xfrm>
            <a:off x="-1" y="-29051"/>
            <a:ext cx="12192001" cy="574041"/>
          </a:xfrm>
          <a:prstGeom prst="rect">
            <a:avLst/>
          </a:prstGeom>
          <a:solidFill>
            <a:srgbClr val="15AAAD"/>
          </a:solidFill>
          <a:ln w="12700">
            <a:miter lim="400000"/>
          </a:ln>
        </p:spPr>
        <p:txBody>
          <a:bodyPr lIns="45719" rIns="45719" anchor="ctr"/>
          <a:lstStyle/>
          <a:p>
            <a:pPr algn="ctr">
              <a:defRPr>
                <a:solidFill>
                  <a:srgbClr val="FFFFFF"/>
                </a:solidFill>
              </a:defRPr>
            </a:pPr>
            <a:endParaRPr dirty="0"/>
          </a:p>
        </p:txBody>
      </p:sp>
      <p:sp>
        <p:nvSpPr>
          <p:cNvPr id="10" name="Title 1">
            <a:extLst>
              <a:ext uri="{FF2B5EF4-FFF2-40B4-BE49-F238E27FC236}">
                <a16:creationId xmlns:a16="http://schemas.microsoft.com/office/drawing/2014/main" id="{6B90DEA0-4F79-0184-3711-C043EDAFAFD8}"/>
              </a:ext>
            </a:extLst>
          </p:cNvPr>
          <p:cNvSpPr txBox="1"/>
          <p:nvPr/>
        </p:nvSpPr>
        <p:spPr>
          <a:xfrm>
            <a:off x="747541" y="154087"/>
            <a:ext cx="10696918" cy="3159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457200">
              <a:lnSpc>
                <a:spcPct val="80000"/>
              </a:lnSpc>
              <a:defRPr sz="900" spc="135">
                <a:solidFill>
                  <a:srgbClr val="F2F2F2"/>
                </a:solidFill>
                <a:latin typeface="Gotham Book"/>
                <a:ea typeface="Gotham Book"/>
                <a:cs typeface="Gotham Book"/>
                <a:sym typeface="Gotham Book"/>
              </a:defRPr>
            </a:lvl1pPr>
          </a:lstStyle>
          <a:p>
            <a:r>
              <a:rPr lang="en-US" sz="900" spc="100" dirty="0">
                <a:latin typeface="Open Sans" panose="020B0606030504020204" pitchFamily="34" charset="0"/>
                <a:ea typeface="Open Sans" panose="020B0606030504020204" pitchFamily="34" charset="0"/>
                <a:cs typeface="Open Sans" panose="020B0606030504020204" pitchFamily="34" charset="0"/>
              </a:rPr>
              <a:t>Health and Addiction Law and Policies in the Wake of the Supreme Court Decisions</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Slide Number Placeholder 5">
            <a:extLst>
              <a:ext uri="{FF2B5EF4-FFF2-40B4-BE49-F238E27FC236}">
                <a16:creationId xmlns:a16="http://schemas.microsoft.com/office/drawing/2014/main" id="{FB07FC12-4EF0-B32B-B5DA-47D8EA6D79F5}"/>
              </a:ext>
            </a:extLst>
          </p:cNvPr>
          <p:cNvSpPr txBox="1"/>
          <p:nvPr/>
        </p:nvSpPr>
        <p:spPr>
          <a:xfrm>
            <a:off x="11601324" y="154241"/>
            <a:ext cx="158054" cy="230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r">
              <a:defRPr sz="900">
                <a:solidFill>
                  <a:srgbClr val="FFFFFF"/>
                </a:solidFill>
                <a:latin typeface="+mn-lt"/>
                <a:ea typeface="+mn-ea"/>
                <a:cs typeface="+mn-cs"/>
                <a:sym typeface="Helvetica"/>
              </a:defRPr>
            </a:lvl1pPr>
          </a:lstStyle>
          <a:p>
            <a:fld id="{86CB4B4D-7CA3-9044-876B-883B54F8677D}" type="slidenum">
              <a:rPr>
                <a:latin typeface="Open Sans" panose="020B0606030504020204" pitchFamily="34" charset="0"/>
                <a:ea typeface="Open Sans" panose="020B0606030504020204" pitchFamily="34" charset="0"/>
                <a:cs typeface="Open Sans" panose="020B0606030504020204" pitchFamily="34" charset="0"/>
              </a:rPr>
              <a:t>2</a:t>
            </a:fld>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black and blue sign with white text&#10;&#10;Description automatically generated">
            <a:extLst>
              <a:ext uri="{FF2B5EF4-FFF2-40B4-BE49-F238E27FC236}">
                <a16:creationId xmlns:a16="http://schemas.microsoft.com/office/drawing/2014/main" id="{A815D790-0377-A099-0F1F-5B8EAAD48B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2231" y="5914070"/>
            <a:ext cx="1177147" cy="574041"/>
          </a:xfrm>
          <a:prstGeom prst="rect">
            <a:avLst/>
          </a:prstGeom>
        </p:spPr>
      </p:pic>
      <p:pic>
        <p:nvPicPr>
          <p:cNvPr id="6" name="Picture 5">
            <a:extLst>
              <a:ext uri="{FF2B5EF4-FFF2-40B4-BE49-F238E27FC236}">
                <a16:creationId xmlns:a16="http://schemas.microsoft.com/office/drawing/2014/main" id="{B025091C-1397-4E58-AD46-7910A3093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411" y="2610452"/>
            <a:ext cx="5774294" cy="1637096"/>
          </a:xfrm>
          <a:prstGeom prst="rect">
            <a:avLst/>
          </a:prstGeom>
        </p:spPr>
      </p:pic>
      <p:sp>
        <p:nvSpPr>
          <p:cNvPr id="7" name="TextBox 6">
            <a:extLst>
              <a:ext uri="{FF2B5EF4-FFF2-40B4-BE49-F238E27FC236}">
                <a16:creationId xmlns:a16="http://schemas.microsoft.com/office/drawing/2014/main" id="{15C30BFD-1A58-4F3F-A023-3BF5C3ABE9EC}"/>
              </a:ext>
            </a:extLst>
          </p:cNvPr>
          <p:cNvSpPr txBox="1"/>
          <p:nvPr/>
        </p:nvSpPr>
        <p:spPr>
          <a:xfrm>
            <a:off x="6219411" y="4327451"/>
            <a:ext cx="1882598"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18325F"/>
                </a:solidFill>
                <a:effectLst/>
                <a:uFillTx/>
                <a:latin typeface="Open Sans" panose="020B0606030504020204" pitchFamily="34" charset="0"/>
                <a:ea typeface="Open Sans" panose="020B0606030504020204" pitchFamily="34" charset="0"/>
                <a:cs typeface="Open Sans" panose="020B0606030504020204" pitchFamily="34" charset="0"/>
                <a:sym typeface="Calibri"/>
              </a:rPr>
              <a:t>Source: </a:t>
            </a:r>
            <a:r>
              <a:rPr kumimoji="0" lang="en-US" sz="1000" b="0" i="0" u="none" strike="noStrike" cap="none" spc="0" normalizeH="0" baseline="0" dirty="0">
                <a:ln>
                  <a:noFill/>
                </a:ln>
                <a:solidFill>
                  <a:srgbClr val="18325F"/>
                </a:solidFill>
                <a:effectLst/>
                <a:uFillTx/>
                <a:latin typeface="Open Sans" panose="020B0606030504020204" pitchFamily="34" charset="0"/>
                <a:ea typeface="Open Sans" panose="020B0606030504020204" pitchFamily="34" charset="0"/>
                <a:cs typeface="Open Sans" panose="020B0606030504020204" pitchFamily="34" charset="0"/>
                <a:sym typeface="Calibri"/>
                <a:hlinkClick r:id="rId4">
                  <a:extLst>
                    <a:ext uri="{A12FA001-AC4F-418D-AE19-62706E023703}">
                      <ahyp:hlinkClr xmlns:ahyp="http://schemas.microsoft.com/office/drawing/2018/hyperlinkcolor" val="tx"/>
                    </a:ext>
                  </a:extLst>
                </a:hlinkClick>
              </a:rPr>
              <a:t>Oyaz</a:t>
            </a:r>
            <a:endParaRPr kumimoji="0" lang="en-US" sz="1000" b="0" i="0" u="none" strike="noStrike" cap="none" spc="0" normalizeH="0" baseline="0" dirty="0">
              <a:ln>
                <a:noFill/>
              </a:ln>
              <a:solidFill>
                <a:srgbClr val="18325F"/>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7" name="TextBox 16">
            <a:extLst>
              <a:ext uri="{FF2B5EF4-FFF2-40B4-BE49-F238E27FC236}">
                <a16:creationId xmlns:a16="http://schemas.microsoft.com/office/drawing/2014/main" id="{A8474BB5-4774-4F4F-A477-3BA9489D4D22}"/>
              </a:ext>
            </a:extLst>
          </p:cNvPr>
          <p:cNvSpPr txBox="1"/>
          <p:nvPr/>
        </p:nvSpPr>
        <p:spPr>
          <a:xfrm>
            <a:off x="388584" y="2330832"/>
            <a:ext cx="5281109"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i="0" dirty="0">
                <a:solidFill>
                  <a:srgbClr val="18325F"/>
                </a:solidFill>
                <a:effectLst/>
                <a:latin typeface="Open Sans" panose="020B0606030504020204" pitchFamily="34" charset="0"/>
                <a:ea typeface="Open Sans" panose="020B0606030504020204" pitchFamily="34" charset="0"/>
                <a:cs typeface="Open Sans" panose="020B0606030504020204" pitchFamily="34" charset="0"/>
              </a:rPr>
              <a:t>“Under </a:t>
            </a:r>
            <a:r>
              <a:rPr lang="en-US" b="0" i="1" dirty="0">
                <a:solidFill>
                  <a:srgbClr val="18325F"/>
                </a:solidFill>
                <a:effectLst/>
                <a:latin typeface="Open Sans" panose="020B0606030504020204" pitchFamily="34" charset="0"/>
                <a:ea typeface="Open Sans" panose="020B0606030504020204" pitchFamily="34" charset="0"/>
                <a:cs typeface="Open Sans" panose="020B0606030504020204" pitchFamily="34" charset="0"/>
              </a:rPr>
              <a:t>Chevron</a:t>
            </a:r>
            <a:r>
              <a:rPr lang="en-US" b="0" i="0" dirty="0">
                <a:solidFill>
                  <a:srgbClr val="18325F"/>
                </a:solidFill>
                <a:effectLst/>
                <a:latin typeface="Open Sans" panose="020B0606030504020204" pitchFamily="34" charset="0"/>
                <a:ea typeface="Open Sans" panose="020B0606030504020204" pitchFamily="34" charset="0"/>
                <a:cs typeface="Open Sans" panose="020B0606030504020204" pitchFamily="34" charset="0"/>
              </a:rPr>
              <a:t>, a court defers to agency interpretations of ambiguous statutes, as long as the judge finds the interpretation to be reasonable. If the court limits or upends the </a:t>
            </a:r>
            <a:r>
              <a:rPr lang="en-US" b="0" i="1" dirty="0">
                <a:solidFill>
                  <a:srgbClr val="18325F"/>
                </a:solidFill>
                <a:effectLst/>
                <a:latin typeface="Open Sans" panose="020B0606030504020204" pitchFamily="34" charset="0"/>
                <a:ea typeface="Open Sans" panose="020B0606030504020204" pitchFamily="34" charset="0"/>
                <a:cs typeface="Open Sans" panose="020B0606030504020204" pitchFamily="34" charset="0"/>
              </a:rPr>
              <a:t>Chevron</a:t>
            </a:r>
            <a:r>
              <a:rPr lang="en-US" b="0" i="0" dirty="0">
                <a:solidFill>
                  <a:srgbClr val="18325F"/>
                </a:solidFill>
                <a:effectLst/>
                <a:latin typeface="Open Sans" panose="020B0606030504020204" pitchFamily="34" charset="0"/>
                <a:ea typeface="Open Sans" panose="020B0606030504020204" pitchFamily="34" charset="0"/>
                <a:cs typeface="Open Sans" panose="020B0606030504020204" pitchFamily="34" charset="0"/>
              </a:rPr>
              <a:t> doctrine, the ruling would pull back the leeway that agencies have had in interpreting statutes.”</a:t>
            </a:r>
            <a:endParaRPr lang="en-US" dirty="0">
              <a:solidFill>
                <a:srgbClr val="18325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86DFB63A-5004-4775-A9F3-161CD5EC00D1}"/>
              </a:ext>
            </a:extLst>
          </p:cNvPr>
          <p:cNvSpPr txBox="1"/>
          <p:nvPr/>
        </p:nvSpPr>
        <p:spPr>
          <a:xfrm>
            <a:off x="459361" y="4560398"/>
            <a:ext cx="289205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18325F"/>
                </a:solidFill>
                <a:effectLst/>
                <a:uFillTx/>
                <a:latin typeface="Open Sans" panose="020B0606030504020204" pitchFamily="34" charset="0"/>
                <a:ea typeface="Open Sans" panose="020B0606030504020204" pitchFamily="34" charset="0"/>
                <a:cs typeface="Open Sans" panose="020B0606030504020204" pitchFamily="34" charset="0"/>
                <a:sym typeface="Calibri"/>
              </a:rPr>
              <a:t>Source: </a:t>
            </a:r>
            <a:r>
              <a:rPr lang="de-DE" sz="1000" b="0" i="0" dirty="0">
                <a:solidFill>
                  <a:srgbClr val="18325F"/>
                </a:solidFill>
                <a:effectLst/>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Brownstein Hyatt Farber Schreck, LLP</a:t>
            </a:r>
            <a:endParaRPr kumimoji="0" lang="en-US" sz="1000" b="0" i="0" u="none" strike="noStrike" cap="none" spc="0" normalizeH="0" baseline="0" dirty="0">
              <a:ln>
                <a:noFill/>
              </a:ln>
              <a:solidFill>
                <a:srgbClr val="18325F"/>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98" name="Rectangle"/>
          <p:cNvSpPr>
            <a:spLocks noGrp="1" noRot="1" noMove="1" noResize="1" noEditPoints="1" noAdjustHandles="1" noChangeArrowheads="1" noChangeShapeType="1"/>
          </p:cNvSpPr>
          <p:nvPr/>
        </p:nvSpPr>
        <p:spPr>
          <a:xfrm>
            <a:off x="6033133" y="487856"/>
            <a:ext cx="6196620" cy="6367355"/>
          </a:xfrm>
          <a:prstGeom prst="rect">
            <a:avLst/>
          </a:prstGeom>
          <a:solidFill>
            <a:srgbClr val="FFFFFF"/>
          </a:solidFill>
          <a:ln w="12700">
            <a:miter lim="400000"/>
          </a:ln>
        </p:spPr>
        <p:txBody>
          <a:bodyPr lIns="45719" rIns="45719" anchor="ctr"/>
          <a:lstStyle/>
          <a:p>
            <a:endParaRPr dirty="0"/>
          </a:p>
        </p:txBody>
      </p:sp>
      <p:sp>
        <p:nvSpPr>
          <p:cNvPr id="202" name="Title 1"/>
          <p:cNvSpPr txBox="1"/>
          <p:nvPr/>
        </p:nvSpPr>
        <p:spPr>
          <a:xfrm>
            <a:off x="388584" y="1253781"/>
            <a:ext cx="5281109" cy="14777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defTabSz="457200">
              <a:lnSpc>
                <a:spcPct val="80000"/>
              </a:lnSpc>
              <a:defRPr sz="2800" b="1" spc="139">
                <a:solidFill>
                  <a:srgbClr val="0F2C5E"/>
                </a:solidFill>
                <a:latin typeface="Open Sans"/>
                <a:ea typeface="Open Sans"/>
                <a:cs typeface="Open Sans"/>
                <a:sym typeface="Open Sans"/>
              </a:defRPr>
            </a:lvl1pPr>
          </a:lstStyle>
          <a:p>
            <a:r>
              <a:rPr lang="en-US" dirty="0">
                <a:solidFill>
                  <a:srgbClr val="18325F"/>
                </a:solidFill>
                <a:effectLst/>
                <a:latin typeface="Open Sans" panose="020B0606030504020204" pitchFamily="34" charset="0"/>
                <a:ea typeface="Open Sans" panose="020B0606030504020204" pitchFamily="34" charset="0"/>
                <a:cs typeface="Open Sans" panose="020B0606030504020204" pitchFamily="34" charset="0"/>
              </a:rPr>
              <a:t>Corner Post, Inc. v. Board of Governors of the Federal Reserve System</a:t>
            </a:r>
            <a:endParaRPr lang="en-US" dirty="0">
              <a:solidFill>
                <a:srgbClr val="18325F"/>
              </a:solidFill>
              <a:latin typeface="Open Sans" panose="020B0606030504020204" pitchFamily="34" charset="0"/>
              <a:ea typeface="Open Sans" panose="020B0606030504020204" pitchFamily="34" charset="0"/>
              <a:cs typeface="Open Sans" panose="020B0606030504020204" pitchFamily="34" charset="0"/>
            </a:endParaRPr>
          </a:p>
          <a:p>
            <a:endParaRPr dirty="0"/>
          </a:p>
        </p:txBody>
      </p:sp>
      <p:sp>
        <p:nvSpPr>
          <p:cNvPr id="204" name="Body, Open Sans, Regular, lowercase, 18pt. Lorem ipsum dolor sit amet, consectetur adipiscing elit, sed do eiusmod tempor incididunt ut labore et dolore magna aliqua. Ut enim ad minim veniam, quis nostrud exercitation ullamco laboris nisi ut aliquip ex e"/>
          <p:cNvSpPr txBox="1"/>
          <p:nvPr/>
        </p:nvSpPr>
        <p:spPr>
          <a:xfrm>
            <a:off x="726880" y="2132591"/>
            <a:ext cx="457937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Open Sans"/>
                <a:ea typeface="Open Sans"/>
                <a:cs typeface="Open Sans"/>
                <a:sym typeface="Open Sans"/>
              </a:defRPr>
            </a:lvl1pPr>
          </a:lstStyle>
          <a:p>
            <a:endParaRPr dirty="0"/>
          </a:p>
        </p:txBody>
      </p:sp>
      <p:sp>
        <p:nvSpPr>
          <p:cNvPr id="9" name="Rectangle 34">
            <a:extLst>
              <a:ext uri="{FF2B5EF4-FFF2-40B4-BE49-F238E27FC236}">
                <a16:creationId xmlns:a16="http://schemas.microsoft.com/office/drawing/2014/main" id="{1A109D6E-8FA1-14EC-0AAA-D7F3925ACD91}"/>
              </a:ext>
            </a:extLst>
          </p:cNvPr>
          <p:cNvSpPr/>
          <p:nvPr/>
        </p:nvSpPr>
        <p:spPr>
          <a:xfrm>
            <a:off x="-1" y="-29051"/>
            <a:ext cx="12192001" cy="574041"/>
          </a:xfrm>
          <a:prstGeom prst="rect">
            <a:avLst/>
          </a:prstGeom>
          <a:solidFill>
            <a:srgbClr val="15AAAD"/>
          </a:solidFill>
          <a:ln w="12700">
            <a:miter lim="400000"/>
          </a:ln>
        </p:spPr>
        <p:txBody>
          <a:bodyPr lIns="45719" rIns="45719" anchor="ctr"/>
          <a:lstStyle/>
          <a:p>
            <a:pPr algn="ctr">
              <a:defRPr>
                <a:solidFill>
                  <a:srgbClr val="FFFFFF"/>
                </a:solidFill>
              </a:defRPr>
            </a:pPr>
            <a:endParaRPr dirty="0"/>
          </a:p>
        </p:txBody>
      </p:sp>
      <p:sp>
        <p:nvSpPr>
          <p:cNvPr id="10" name="Title 1">
            <a:extLst>
              <a:ext uri="{FF2B5EF4-FFF2-40B4-BE49-F238E27FC236}">
                <a16:creationId xmlns:a16="http://schemas.microsoft.com/office/drawing/2014/main" id="{6B90DEA0-4F79-0184-3711-C043EDAFAFD8}"/>
              </a:ext>
            </a:extLst>
          </p:cNvPr>
          <p:cNvSpPr txBox="1"/>
          <p:nvPr/>
        </p:nvSpPr>
        <p:spPr>
          <a:xfrm>
            <a:off x="747541" y="154087"/>
            <a:ext cx="10696918" cy="3159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defTabSz="457200">
              <a:lnSpc>
                <a:spcPct val="80000"/>
              </a:lnSpc>
              <a:defRPr sz="900" spc="135">
                <a:solidFill>
                  <a:srgbClr val="F2F2F2"/>
                </a:solidFill>
                <a:latin typeface="Gotham Book"/>
                <a:ea typeface="Gotham Book"/>
                <a:cs typeface="Gotham Book"/>
                <a:sym typeface="Gotham Book"/>
              </a:defRPr>
            </a:lvl1pPr>
          </a:lstStyle>
          <a:p>
            <a:r>
              <a:rPr lang="en-US" sz="900" spc="100" dirty="0">
                <a:latin typeface="Open Sans" panose="020B0606030504020204" pitchFamily="34" charset="0"/>
                <a:ea typeface="Open Sans" panose="020B0606030504020204" pitchFamily="34" charset="0"/>
                <a:cs typeface="Open Sans" panose="020B0606030504020204" pitchFamily="34" charset="0"/>
              </a:rPr>
              <a:t>Health and Addiction Law and Policies in the Wake of the Supreme Court Decisions</a:t>
            </a:r>
          </a:p>
          <a:p>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Slide Number Placeholder 5">
            <a:extLst>
              <a:ext uri="{FF2B5EF4-FFF2-40B4-BE49-F238E27FC236}">
                <a16:creationId xmlns:a16="http://schemas.microsoft.com/office/drawing/2014/main" id="{FB07FC12-4EF0-B32B-B5DA-47D8EA6D79F5}"/>
              </a:ext>
            </a:extLst>
          </p:cNvPr>
          <p:cNvSpPr txBox="1"/>
          <p:nvPr/>
        </p:nvSpPr>
        <p:spPr>
          <a:xfrm>
            <a:off x="11601324" y="154241"/>
            <a:ext cx="158054" cy="230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algn="r">
              <a:defRPr sz="900">
                <a:solidFill>
                  <a:srgbClr val="FFFFFF"/>
                </a:solidFill>
                <a:latin typeface="+mn-lt"/>
                <a:ea typeface="+mn-ea"/>
                <a:cs typeface="+mn-cs"/>
                <a:sym typeface="Helvetica"/>
              </a:defRPr>
            </a:lvl1pPr>
          </a:lstStyle>
          <a:p>
            <a:fld id="{86CB4B4D-7CA3-9044-876B-883B54F8677D}" type="slidenum">
              <a:rPr>
                <a:latin typeface="Open Sans" panose="020B0606030504020204" pitchFamily="34" charset="0"/>
                <a:ea typeface="Open Sans" panose="020B0606030504020204" pitchFamily="34" charset="0"/>
                <a:cs typeface="Open Sans" panose="020B0606030504020204" pitchFamily="34" charset="0"/>
              </a:rPr>
              <a:t>3</a:t>
            </a:fld>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black and blue sign with white text&#10;&#10;Description automatically generated">
            <a:extLst>
              <a:ext uri="{FF2B5EF4-FFF2-40B4-BE49-F238E27FC236}">
                <a16:creationId xmlns:a16="http://schemas.microsoft.com/office/drawing/2014/main" id="{A815D790-0377-A099-0F1F-5B8EAAD48B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2231" y="5914070"/>
            <a:ext cx="1177147" cy="574041"/>
          </a:xfrm>
          <a:prstGeom prst="rect">
            <a:avLst/>
          </a:prstGeom>
        </p:spPr>
      </p:pic>
      <p:sp>
        <p:nvSpPr>
          <p:cNvPr id="7" name="TextBox 6">
            <a:extLst>
              <a:ext uri="{FF2B5EF4-FFF2-40B4-BE49-F238E27FC236}">
                <a16:creationId xmlns:a16="http://schemas.microsoft.com/office/drawing/2014/main" id="{15C30BFD-1A58-4F3F-A023-3BF5C3ABE9EC}"/>
              </a:ext>
            </a:extLst>
          </p:cNvPr>
          <p:cNvSpPr txBox="1"/>
          <p:nvPr/>
        </p:nvSpPr>
        <p:spPr>
          <a:xfrm>
            <a:off x="6299691" y="4410138"/>
            <a:ext cx="1882598"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18325F"/>
                </a:solidFill>
                <a:effectLst/>
                <a:uFillTx/>
                <a:latin typeface="Open Sans" panose="020B0606030504020204" pitchFamily="34" charset="0"/>
                <a:ea typeface="Open Sans" panose="020B0606030504020204" pitchFamily="34" charset="0"/>
                <a:cs typeface="Open Sans" panose="020B0606030504020204" pitchFamily="34" charset="0"/>
                <a:sym typeface="Calibri"/>
              </a:rPr>
              <a:t>Source: </a:t>
            </a:r>
            <a:r>
              <a:rPr kumimoji="0" lang="en-US" sz="1000" b="0" i="0" u="none" strike="noStrike" cap="none" spc="0" normalizeH="0" baseline="0" dirty="0">
                <a:ln>
                  <a:noFill/>
                </a:ln>
                <a:solidFill>
                  <a:srgbClr val="18325F"/>
                </a:solidFill>
                <a:effectLst/>
                <a:uFillTx/>
                <a:latin typeface="Open Sans" panose="020B0606030504020204" pitchFamily="34" charset="0"/>
                <a:ea typeface="Open Sans" panose="020B0606030504020204" pitchFamily="34" charset="0"/>
                <a:cs typeface="Open Sans" panose="020B0606030504020204" pitchFamily="34" charset="0"/>
                <a:sym typeface="Calibri"/>
                <a:hlinkClick r:id="rId3">
                  <a:extLst>
                    <a:ext uri="{A12FA001-AC4F-418D-AE19-62706E023703}">
                      <ahyp:hlinkClr xmlns:ahyp="http://schemas.microsoft.com/office/drawing/2018/hyperlinkcolor" val="tx"/>
                    </a:ext>
                  </a:extLst>
                </a:hlinkClick>
              </a:rPr>
              <a:t>Oyaz</a:t>
            </a:r>
            <a:endParaRPr kumimoji="0" lang="en-US" sz="1000" b="0" i="0" u="none" strike="noStrike" cap="none" spc="0" normalizeH="0" baseline="0" dirty="0">
              <a:ln>
                <a:noFill/>
              </a:ln>
              <a:solidFill>
                <a:srgbClr val="18325F"/>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7" name="TextBox 16">
            <a:extLst>
              <a:ext uri="{FF2B5EF4-FFF2-40B4-BE49-F238E27FC236}">
                <a16:creationId xmlns:a16="http://schemas.microsoft.com/office/drawing/2014/main" id="{A8474BB5-4774-4F4F-A477-3BA9489D4D22}"/>
              </a:ext>
            </a:extLst>
          </p:cNvPr>
          <p:cNvSpPr txBox="1"/>
          <p:nvPr/>
        </p:nvSpPr>
        <p:spPr>
          <a:xfrm>
            <a:off x="376011" y="2530549"/>
            <a:ext cx="5281109"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i="0" dirty="0">
                <a:solidFill>
                  <a:srgbClr val="18325F"/>
                </a:solidFill>
                <a:effectLst/>
                <a:latin typeface="Open Sans" panose="020B0606030504020204" pitchFamily="34" charset="0"/>
                <a:ea typeface="Open Sans" panose="020B0606030504020204" pitchFamily="34" charset="0"/>
                <a:cs typeface="Open Sans" panose="020B0606030504020204" pitchFamily="34" charset="0"/>
              </a:rPr>
              <a:t>“The </a:t>
            </a:r>
            <a:r>
              <a:rPr lang="en-US" b="0" i="1" dirty="0">
                <a:solidFill>
                  <a:srgbClr val="18325F"/>
                </a:solidFill>
                <a:effectLst/>
                <a:latin typeface="Open Sans" panose="020B0606030504020204" pitchFamily="34" charset="0"/>
                <a:ea typeface="Open Sans" panose="020B0606030504020204" pitchFamily="34" charset="0"/>
                <a:cs typeface="Open Sans" panose="020B0606030504020204" pitchFamily="34" charset="0"/>
              </a:rPr>
              <a:t>Corner Post</a:t>
            </a:r>
            <a:r>
              <a:rPr lang="en-US" b="0" i="0" dirty="0">
                <a:solidFill>
                  <a:srgbClr val="18325F"/>
                </a:solidFill>
                <a:effectLst/>
                <a:latin typeface="Open Sans" panose="020B0606030504020204" pitchFamily="34" charset="0"/>
                <a:ea typeface="Open Sans" panose="020B0606030504020204" pitchFamily="34" charset="0"/>
                <a:cs typeface="Open Sans" panose="020B0606030504020204" pitchFamily="34" charset="0"/>
              </a:rPr>
              <a:t> decision clarifies the time within which a party may sue an agency under the Administrative Procedure Act (APA) for harm caused by the agency’s final actions.</a:t>
            </a:r>
          </a:p>
          <a:p>
            <a:endParaRPr lang="en-US" dirty="0">
              <a:solidFill>
                <a:srgbClr val="18325F"/>
              </a:solidFill>
              <a:latin typeface="Open Sans" panose="020B0606030504020204" pitchFamily="34" charset="0"/>
              <a:ea typeface="Open Sans" panose="020B0606030504020204" pitchFamily="34" charset="0"/>
              <a:cs typeface="Open Sans" panose="020B0606030504020204" pitchFamily="34" charset="0"/>
            </a:endParaRPr>
          </a:p>
          <a:p>
            <a:r>
              <a:rPr lang="en-US" b="0" i="1" dirty="0">
                <a:solidFill>
                  <a:srgbClr val="18325F"/>
                </a:solidFill>
                <a:effectLst/>
                <a:latin typeface="Open Sans" panose="020B0606030504020204" pitchFamily="34" charset="0"/>
                <a:ea typeface="Open Sans" panose="020B0606030504020204" pitchFamily="34" charset="0"/>
                <a:cs typeface="Open Sans" panose="020B0606030504020204" pitchFamily="34" charset="0"/>
              </a:rPr>
              <a:t>Corner Post</a:t>
            </a:r>
            <a:r>
              <a:rPr lang="en-US" b="0" i="0" dirty="0">
                <a:solidFill>
                  <a:srgbClr val="18325F"/>
                </a:solidFill>
                <a:effectLst/>
                <a:latin typeface="Open Sans" panose="020B0606030504020204" pitchFamily="34" charset="0"/>
                <a:ea typeface="Open Sans" panose="020B0606030504020204" pitchFamily="34" charset="0"/>
                <a:cs typeface="Open Sans" panose="020B0606030504020204" pitchFamily="34" charset="0"/>
              </a:rPr>
              <a:t> now extends that rule to allow a party to bring “facial” challenges to agency actions within six years of that party’s injury, even if six years have passed since the rule was issued.”</a:t>
            </a:r>
            <a:endParaRPr lang="en-US" dirty="0">
              <a:solidFill>
                <a:srgbClr val="18325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86DFB63A-5004-4775-A9F3-161CD5EC00D1}"/>
              </a:ext>
            </a:extLst>
          </p:cNvPr>
          <p:cNvSpPr txBox="1"/>
          <p:nvPr/>
        </p:nvSpPr>
        <p:spPr>
          <a:xfrm>
            <a:off x="469993" y="5392871"/>
            <a:ext cx="289205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00" b="0" i="0" u="none" strike="noStrike" cap="none" spc="0" normalizeH="0" baseline="0" dirty="0">
                <a:ln>
                  <a:noFill/>
                </a:ln>
                <a:solidFill>
                  <a:srgbClr val="18325F"/>
                </a:solidFill>
                <a:effectLst/>
                <a:uFillTx/>
                <a:latin typeface="Open Sans" panose="020B0606030504020204" pitchFamily="34" charset="0"/>
                <a:ea typeface="Open Sans" panose="020B0606030504020204" pitchFamily="34" charset="0"/>
                <a:cs typeface="Open Sans" panose="020B0606030504020204" pitchFamily="34" charset="0"/>
                <a:sym typeface="Calibri"/>
              </a:rPr>
              <a:t>Source: </a:t>
            </a:r>
            <a:r>
              <a:rPr kumimoji="0" lang="de-DE" sz="1000" b="0" i="0" u="none" strike="noStrike" cap="none" spc="0" normalizeH="0" baseline="0" dirty="0">
                <a:ln>
                  <a:noFill/>
                </a:ln>
                <a:solidFill>
                  <a:srgbClr val="18325F"/>
                </a:solidFill>
                <a:effectLst/>
                <a:uFillTx/>
                <a:latin typeface="Open Sans" panose="020B0606030504020204" pitchFamily="34" charset="0"/>
                <a:ea typeface="Open Sans" panose="020B0606030504020204" pitchFamily="34" charset="0"/>
                <a:cs typeface="Open Sans" panose="020B0606030504020204" pitchFamily="34" charset="0"/>
                <a:sym typeface="Calibri"/>
                <a:hlinkClick r:id="rId4">
                  <a:extLst>
                    <a:ext uri="{A12FA001-AC4F-418D-AE19-62706E023703}">
                      <ahyp:hlinkClr xmlns:ahyp="http://schemas.microsoft.com/office/drawing/2018/hyperlinkcolor" val="tx"/>
                    </a:ext>
                  </a:extLst>
                </a:hlinkClick>
              </a:rPr>
              <a:t>K&amp;L Gates</a:t>
            </a:r>
            <a:endParaRPr kumimoji="0" lang="en-US" sz="1000" b="0" i="0" u="none" strike="noStrike" cap="none" spc="0" normalizeH="0" baseline="0" dirty="0">
              <a:ln>
                <a:noFill/>
              </a:ln>
              <a:solidFill>
                <a:srgbClr val="18325F"/>
              </a:solidFill>
              <a:effectLst/>
              <a:uFillTx/>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3" name="Picture 2">
            <a:extLst>
              <a:ext uri="{FF2B5EF4-FFF2-40B4-BE49-F238E27FC236}">
                <a16:creationId xmlns:a16="http://schemas.microsoft.com/office/drawing/2014/main" id="{1EC02D23-B8C9-4A29-9DA7-A866E96C41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9691" y="2530549"/>
            <a:ext cx="5663504" cy="1787931"/>
          </a:xfrm>
          <a:prstGeom prst="rect">
            <a:avLst/>
          </a:prstGeom>
        </p:spPr>
      </p:pic>
    </p:spTree>
    <p:extLst>
      <p:ext uri="{BB962C8B-B14F-4D97-AF65-F5344CB8AC3E}">
        <p14:creationId xmlns:p14="http://schemas.microsoft.com/office/powerpoint/2010/main" val="2414973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5AAAD"/>
        </a:solidFill>
        <a:effectLst/>
      </p:bgPr>
    </p:bg>
    <p:spTree>
      <p:nvGrpSpPr>
        <p:cNvPr id="1" name=""/>
        <p:cNvGrpSpPr/>
        <p:nvPr/>
      </p:nvGrpSpPr>
      <p:grpSpPr>
        <a:xfrm>
          <a:off x="0" y="0"/>
          <a:ext cx="0" cy="0"/>
          <a:chOff x="0" y="0"/>
          <a:chExt cx="0" cy="0"/>
        </a:xfrm>
      </p:grpSpPr>
      <p:sp>
        <p:nvSpPr>
          <p:cNvPr id="241" name="Circle"/>
          <p:cNvSpPr>
            <a:spLocks noGrp="1" noRot="1" noMove="1" noResize="1" noEditPoints="1" noAdjustHandles="1" noChangeArrowheads="1" noChangeShapeType="1"/>
          </p:cNvSpPr>
          <p:nvPr/>
        </p:nvSpPr>
        <p:spPr>
          <a:xfrm rot="21035175">
            <a:off x="7129131" y="-1234895"/>
            <a:ext cx="2107593" cy="2107592"/>
          </a:xfrm>
          <a:prstGeom prst="ellipse">
            <a:avLst/>
          </a:prstGeom>
          <a:noFill/>
          <a:ln w="711200" cap="flat">
            <a:solidFill>
              <a:srgbClr val="FFFFFF">
                <a:alpha val="8750"/>
              </a:srgbClr>
            </a:solidFill>
            <a:prstDash val="solid"/>
            <a:miter lim="800000"/>
          </a:ln>
          <a:effectLst/>
        </p:spPr>
        <p:txBody>
          <a:bodyPr wrap="square" lIns="45719" tIns="45719" rIns="45719" bIns="45719" numCol="1" anchor="ctr">
            <a:noAutofit/>
          </a:bodyPr>
          <a:lstStyle/>
          <a:p>
            <a:endParaRPr dirty="0"/>
          </a:p>
        </p:txBody>
      </p:sp>
      <p:sp>
        <p:nvSpPr>
          <p:cNvPr id="244" name="Subtitle 2"/>
          <p:cNvSpPr txBox="1"/>
          <p:nvPr/>
        </p:nvSpPr>
        <p:spPr>
          <a:xfrm>
            <a:off x="813728" y="2964626"/>
            <a:ext cx="3301072" cy="29808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457200">
              <a:lnSpc>
                <a:spcPct val="90000"/>
              </a:lnSpc>
              <a:spcBef>
                <a:spcPts val="300"/>
              </a:spcBef>
              <a:defRPr sz="1600" spc="42">
                <a:solidFill>
                  <a:srgbClr val="FFFFFF"/>
                </a:solidFill>
                <a:latin typeface="+mn-lt"/>
                <a:ea typeface="+mn-ea"/>
                <a:cs typeface="+mn-cs"/>
                <a:sym typeface="Helvetica"/>
              </a:defRPr>
            </a:pPr>
            <a:r>
              <a:rPr lang="en-US" dirty="0">
                <a:latin typeface="Open Sans" panose="020B0606030504020204" pitchFamily="34" charset="0"/>
                <a:ea typeface="Open Sans" panose="020B0606030504020204" pitchFamily="34" charset="0"/>
                <a:cs typeface="Open Sans" panose="020B0606030504020204" pitchFamily="34" charset="0"/>
              </a:rPr>
              <a:t>Regina LaBelle, JD</a:t>
            </a:r>
            <a:endParaRPr dirty="0">
              <a:latin typeface="Open Sans" panose="020B0606030504020204" pitchFamily="34" charset="0"/>
              <a:ea typeface="Open Sans" panose="020B0606030504020204" pitchFamily="34" charset="0"/>
              <a:cs typeface="Open Sans" panose="020B0606030504020204" pitchFamily="34" charset="0"/>
            </a:endParaRPr>
          </a:p>
          <a:p>
            <a:pPr defTabSz="457200">
              <a:lnSpc>
                <a:spcPct val="90000"/>
              </a:lnSpc>
              <a:spcBef>
                <a:spcPts val="300"/>
              </a:spcBef>
              <a:defRPr sz="1600" spc="42">
                <a:solidFill>
                  <a:srgbClr val="FFFFFF"/>
                </a:solidFill>
                <a:latin typeface="+mn-lt"/>
                <a:ea typeface="+mn-ea"/>
                <a:cs typeface="+mn-cs"/>
                <a:sym typeface="Helvetica"/>
              </a:defRPr>
            </a:pPr>
            <a:r>
              <a:rPr lang="en-US" sz="1300" i="1" spc="34" dirty="0">
                <a:latin typeface="Open Sans" panose="020B0606030504020204" pitchFamily="34" charset="0"/>
                <a:ea typeface="Open Sans" panose="020B0606030504020204" pitchFamily="34" charset="0"/>
                <a:cs typeface="Open Sans" panose="020B0606030504020204" pitchFamily="34" charset="0"/>
              </a:rPr>
              <a:t>Professor, Georgetown University</a:t>
            </a:r>
            <a:endParaRPr sz="1300" i="1" spc="34" dirty="0">
              <a:latin typeface="Open Sans" panose="020B0606030504020204" pitchFamily="34" charset="0"/>
              <a:ea typeface="Open Sans" panose="020B0606030504020204" pitchFamily="34" charset="0"/>
              <a:cs typeface="Open Sans" panose="020B0606030504020204" pitchFamily="34" charset="0"/>
            </a:endParaRPr>
          </a:p>
          <a:p>
            <a:pPr defTabSz="457200">
              <a:lnSpc>
                <a:spcPct val="90000"/>
              </a:lnSpc>
              <a:spcBef>
                <a:spcPts val="300"/>
              </a:spcBef>
              <a:defRPr sz="1300" i="1" spc="34">
                <a:solidFill>
                  <a:srgbClr val="FFFFFF"/>
                </a:solidFill>
                <a:latin typeface="+mn-lt"/>
                <a:ea typeface="+mn-ea"/>
                <a:cs typeface="+mn-cs"/>
                <a:sym typeface="Helvetica"/>
              </a:defRPr>
            </a:pPr>
            <a:r>
              <a:rPr lang="en-US" dirty="0">
                <a:latin typeface="Open Sans" panose="020B0606030504020204" pitchFamily="34" charset="0"/>
                <a:ea typeface="Open Sans" panose="020B0606030504020204" pitchFamily="34" charset="0"/>
                <a:cs typeface="Open Sans" panose="020B0606030504020204" pitchFamily="34" charset="0"/>
                <a:hlinkClick r:id="rId2"/>
              </a:rPr>
              <a:t>regina.labelle@georgetown.edu</a:t>
            </a: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457200">
              <a:lnSpc>
                <a:spcPct val="90000"/>
              </a:lnSpc>
              <a:spcBef>
                <a:spcPts val="300"/>
              </a:spcBef>
              <a:defRPr sz="1300" i="1" spc="34">
                <a:solidFill>
                  <a:srgbClr val="FFFFFF"/>
                </a:solidFill>
                <a:latin typeface="+mn-lt"/>
                <a:ea typeface="+mn-ea"/>
                <a:cs typeface="+mn-cs"/>
                <a:sym typeface="Helvetica"/>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457200">
              <a:lnSpc>
                <a:spcPct val="90000"/>
              </a:lnSpc>
              <a:spcBef>
                <a:spcPts val="300"/>
              </a:spcBef>
              <a:defRPr sz="1600" spc="42">
                <a:solidFill>
                  <a:srgbClr val="FFFFFF"/>
                </a:solidFill>
                <a:latin typeface="+mn-lt"/>
                <a:ea typeface="+mn-ea"/>
                <a:cs typeface="+mn-cs"/>
                <a:sym typeface="Helvetica"/>
              </a:defRPr>
            </a:pPr>
            <a:r>
              <a:rPr lang="it-IT" dirty="0">
                <a:latin typeface="Open Sans" panose="020B0606030504020204" pitchFamily="34" charset="0"/>
                <a:ea typeface="Open Sans" panose="020B0606030504020204" pitchFamily="34" charset="0"/>
                <a:cs typeface="Open Sans" panose="020B0606030504020204" pitchFamily="34" charset="0"/>
              </a:rPr>
              <a:t>Bridget Dooling, JD</a:t>
            </a:r>
          </a:p>
          <a:p>
            <a:pPr defTabSz="457200">
              <a:lnSpc>
                <a:spcPct val="90000"/>
              </a:lnSpc>
              <a:spcBef>
                <a:spcPts val="300"/>
              </a:spcBef>
              <a:defRPr sz="1600" spc="42">
                <a:solidFill>
                  <a:srgbClr val="FFFFFF"/>
                </a:solidFill>
                <a:latin typeface="+mn-lt"/>
                <a:ea typeface="+mn-ea"/>
                <a:cs typeface="+mn-cs"/>
                <a:sym typeface="Helvetica"/>
              </a:defRPr>
            </a:pPr>
            <a:r>
              <a:rPr lang="it-IT" sz="1300" i="1" spc="34" dirty="0">
                <a:latin typeface="Open Sans" panose="020B0606030504020204" pitchFamily="34" charset="0"/>
                <a:ea typeface="Open Sans" panose="020B0606030504020204" pitchFamily="34" charset="0"/>
                <a:cs typeface="Open Sans" panose="020B0606030504020204" pitchFamily="34" charset="0"/>
              </a:rPr>
              <a:t>Assistant Professor of Law, The Ohio State University</a:t>
            </a:r>
          </a:p>
          <a:p>
            <a:pPr defTabSz="457200">
              <a:lnSpc>
                <a:spcPct val="90000"/>
              </a:lnSpc>
              <a:spcBef>
                <a:spcPts val="300"/>
              </a:spcBef>
              <a:defRPr sz="1300" i="1" spc="34">
                <a:solidFill>
                  <a:srgbClr val="FFFFFF"/>
                </a:solidFill>
                <a:latin typeface="+mn-lt"/>
                <a:ea typeface="+mn-ea"/>
                <a:cs typeface="+mn-cs"/>
                <a:sym typeface="Helvetica"/>
              </a:defRPr>
            </a:pPr>
            <a:r>
              <a:rPr lang="it-IT" dirty="0">
                <a:latin typeface="Open Sans" panose="020B0606030504020204" pitchFamily="34" charset="0"/>
                <a:ea typeface="Open Sans" panose="020B0606030504020204" pitchFamily="34" charset="0"/>
                <a:cs typeface="Open Sans" panose="020B0606030504020204" pitchFamily="34" charset="0"/>
                <a:hlinkClick r:id="rId3"/>
              </a:rPr>
              <a:t>dooling.10@osu.edu</a:t>
            </a:r>
            <a:endParaRPr lang="it-IT" dirty="0">
              <a:latin typeface="Open Sans" panose="020B0606030504020204" pitchFamily="34" charset="0"/>
              <a:ea typeface="Open Sans" panose="020B0606030504020204" pitchFamily="34" charset="0"/>
              <a:cs typeface="Open Sans" panose="020B0606030504020204" pitchFamily="34" charset="0"/>
            </a:endParaRPr>
          </a:p>
          <a:p>
            <a:pPr defTabSz="457200">
              <a:lnSpc>
                <a:spcPct val="90000"/>
              </a:lnSpc>
              <a:spcBef>
                <a:spcPts val="300"/>
              </a:spcBef>
              <a:defRPr sz="1300" i="1" spc="34">
                <a:solidFill>
                  <a:srgbClr val="FFFFFF"/>
                </a:solidFill>
                <a:latin typeface="+mn-lt"/>
                <a:ea typeface="+mn-ea"/>
                <a:cs typeface="+mn-cs"/>
                <a:sym typeface="Helvetica"/>
              </a:defRPr>
            </a:pP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457200">
              <a:lnSpc>
                <a:spcPct val="90000"/>
              </a:lnSpc>
              <a:spcBef>
                <a:spcPts val="300"/>
              </a:spcBef>
              <a:defRPr sz="1600" spc="42">
                <a:solidFill>
                  <a:srgbClr val="FFFFFF"/>
                </a:solidFill>
                <a:latin typeface="+mn-lt"/>
                <a:ea typeface="+mn-ea"/>
                <a:cs typeface="+mn-cs"/>
                <a:sym typeface="Helvetica"/>
              </a:defRPr>
            </a:pPr>
            <a:r>
              <a:rPr lang="it-IT" dirty="0">
                <a:latin typeface="Open Sans" panose="020B0606030504020204" pitchFamily="34" charset="0"/>
                <a:ea typeface="Open Sans" panose="020B0606030504020204" pitchFamily="34" charset="0"/>
                <a:cs typeface="Open Sans" panose="020B0606030504020204" pitchFamily="34" charset="0"/>
              </a:rPr>
              <a:t>Andrew Twinamatsiko</a:t>
            </a:r>
          </a:p>
          <a:p>
            <a:pPr defTabSz="457200">
              <a:lnSpc>
                <a:spcPct val="90000"/>
              </a:lnSpc>
              <a:spcBef>
                <a:spcPts val="300"/>
              </a:spcBef>
              <a:defRPr sz="1600" spc="42">
                <a:solidFill>
                  <a:srgbClr val="FFFFFF"/>
                </a:solidFill>
                <a:latin typeface="+mn-lt"/>
                <a:ea typeface="+mn-ea"/>
                <a:cs typeface="+mn-cs"/>
                <a:sym typeface="Helvetica"/>
              </a:defRPr>
            </a:pPr>
            <a:r>
              <a:rPr lang="it-IT" sz="1300" i="1" spc="34" dirty="0">
                <a:latin typeface="Open Sans" panose="020B0606030504020204" pitchFamily="34" charset="0"/>
                <a:ea typeface="Open Sans" panose="020B0606030504020204" pitchFamily="34" charset="0"/>
                <a:cs typeface="Open Sans" panose="020B0606030504020204" pitchFamily="34" charset="0"/>
              </a:rPr>
              <a:t>Director, O’Neill Institute</a:t>
            </a:r>
          </a:p>
          <a:p>
            <a:pPr defTabSz="457200">
              <a:lnSpc>
                <a:spcPct val="90000"/>
              </a:lnSpc>
              <a:spcBef>
                <a:spcPts val="300"/>
              </a:spcBef>
              <a:defRPr sz="1300" i="1" spc="34">
                <a:solidFill>
                  <a:srgbClr val="FFFFFF"/>
                </a:solidFill>
                <a:latin typeface="+mn-lt"/>
                <a:ea typeface="+mn-ea"/>
                <a:cs typeface="+mn-cs"/>
                <a:sym typeface="Helvetica"/>
              </a:defRPr>
            </a:pPr>
            <a:r>
              <a:rPr lang="it-IT" dirty="0">
                <a:latin typeface="Open Sans" panose="020B0606030504020204" pitchFamily="34" charset="0"/>
                <a:ea typeface="Open Sans" panose="020B0606030504020204" pitchFamily="34" charset="0"/>
                <a:cs typeface="Open Sans" panose="020B0606030504020204" pitchFamily="34" charset="0"/>
                <a:hlinkClick r:id="rId4"/>
              </a:rPr>
              <a:t>andrew.twinamatsiko@georgetown.edu</a:t>
            </a:r>
            <a:endParaRPr lang="en-US" dirty="0">
              <a:latin typeface="Open Sans" panose="020B0606030504020204" pitchFamily="34" charset="0"/>
              <a:ea typeface="Open Sans" panose="020B0606030504020204" pitchFamily="34" charset="0"/>
              <a:cs typeface="Open Sans" panose="020B0606030504020204" pitchFamily="34" charset="0"/>
            </a:endParaRPr>
          </a:p>
          <a:p>
            <a:pPr defTabSz="457200">
              <a:lnSpc>
                <a:spcPct val="90000"/>
              </a:lnSpc>
              <a:spcBef>
                <a:spcPts val="300"/>
              </a:spcBef>
              <a:defRPr sz="1300" i="1" spc="34">
                <a:solidFill>
                  <a:srgbClr val="FFFFFF"/>
                </a:solidFill>
                <a:latin typeface="+mn-lt"/>
                <a:ea typeface="+mn-ea"/>
                <a:cs typeface="+mn-cs"/>
                <a:sym typeface="Helvetica"/>
              </a:defRPr>
            </a:pP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A0C7F5D4-5425-2525-646E-050EAD044C98}"/>
              </a:ext>
            </a:extLst>
          </p:cNvPr>
          <p:cNvSpPr txBox="1"/>
          <p:nvPr/>
        </p:nvSpPr>
        <p:spPr>
          <a:xfrm>
            <a:off x="697887" y="2381360"/>
            <a:ext cx="3916643" cy="443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457200">
              <a:lnSpc>
                <a:spcPct val="80000"/>
              </a:lnSpc>
              <a:defRPr sz="6100" spc="-61">
                <a:solidFill>
                  <a:srgbClr val="FFFFFF"/>
                </a:solidFill>
                <a:latin typeface="+mn-lt"/>
                <a:ea typeface="+mn-ea"/>
                <a:cs typeface="+mn-cs"/>
                <a:sym typeface="Helvetica"/>
              </a:defRPr>
            </a:lvl1pPr>
          </a:lstStyle>
          <a:p>
            <a:pPr>
              <a:defRPr spc="122"/>
            </a:pPr>
            <a:r>
              <a:rPr lang="en-US" sz="2800" spc="100" dirty="0">
                <a:latin typeface="Open Sans" panose="020B0606030504020204" pitchFamily="34" charset="0"/>
                <a:ea typeface="Open Sans" panose="020B0606030504020204" pitchFamily="34" charset="0"/>
                <a:cs typeface="Open Sans" panose="020B0606030504020204" pitchFamily="34" charset="0"/>
              </a:rPr>
              <a:t>Contact Information:</a:t>
            </a:r>
            <a:endParaRPr sz="2800" spc="1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Circle">
            <a:extLst>
              <a:ext uri="{FF2B5EF4-FFF2-40B4-BE49-F238E27FC236}">
                <a16:creationId xmlns:a16="http://schemas.microsoft.com/office/drawing/2014/main" id="{6FC4232E-B944-CE56-E48A-A05437E40FE8}"/>
              </a:ext>
            </a:extLst>
          </p:cNvPr>
          <p:cNvSpPr/>
          <p:nvPr/>
        </p:nvSpPr>
        <p:spPr>
          <a:xfrm rot="21035175">
            <a:off x="9539552" y="-1059799"/>
            <a:ext cx="3613552" cy="3613552"/>
          </a:xfrm>
          <a:prstGeom prst="ellipse">
            <a:avLst/>
          </a:prstGeom>
          <a:ln w="990600">
            <a:solidFill>
              <a:schemeClr val="bg1">
                <a:alpha val="18000"/>
              </a:schemeClr>
            </a:solidFill>
            <a:miter/>
          </a:ln>
        </p:spPr>
        <p:txBody>
          <a:bodyPr lIns="45719" rIns="45719" anchor="ctr"/>
          <a:lstStyle/>
          <a:p>
            <a:endParaRPr dirty="0"/>
          </a:p>
        </p:txBody>
      </p:sp>
      <p:pic>
        <p:nvPicPr>
          <p:cNvPr id="5" name="Picture 4" descr="A black and white sign with white text&#10;&#10;Description automatically generated">
            <a:extLst>
              <a:ext uri="{FF2B5EF4-FFF2-40B4-BE49-F238E27FC236}">
                <a16:creationId xmlns:a16="http://schemas.microsoft.com/office/drawing/2014/main" id="{110E0811-579D-4326-B2CD-E7267D6497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728" y="628649"/>
            <a:ext cx="1743735" cy="857574"/>
          </a:xfrm>
          <a:prstGeom prst="rect">
            <a:avLst/>
          </a:prstGeom>
        </p:spPr>
      </p:pic>
      <p:pic>
        <p:nvPicPr>
          <p:cNvPr id="6" name="Picture 5">
            <a:extLst>
              <a:ext uri="{FF2B5EF4-FFF2-40B4-BE49-F238E27FC236}">
                <a16:creationId xmlns:a16="http://schemas.microsoft.com/office/drawing/2014/main" id="{75C6D672-2481-47CD-A5AC-E9266E6742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16846" y="3020773"/>
            <a:ext cx="2960854" cy="296085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CA1723C-93FB-4DFB-A507-1BE8AD18BBE4}"/>
              </a:ext>
            </a:extLst>
          </p:cNvPr>
          <p:cNvSpPr txBox="1"/>
          <p:nvPr/>
        </p:nvSpPr>
        <p:spPr>
          <a:xfrm>
            <a:off x="8705290" y="4033058"/>
            <a:ext cx="3486710"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i="0" u="none" strike="noStrike" cap="none" spc="0" normalizeH="0" baseline="0" dirty="0">
                <a:ln>
                  <a:noFill/>
                </a:ln>
                <a:solidFill>
                  <a:schemeClr val="bg1"/>
                </a:solidFill>
                <a:effectLst/>
                <a:uFillTx/>
                <a:latin typeface="Open Sans" panose="020B0606030504020204" pitchFamily="34" charset="0"/>
                <a:ea typeface="Open Sans" panose="020B0606030504020204" pitchFamily="34" charset="0"/>
                <a:cs typeface="Open Sans" panose="020B0606030504020204" pitchFamily="34" charset="0"/>
                <a:sym typeface="Calibri"/>
              </a:rPr>
              <a:t>Stay connected with the Addiction and Public Policy Initiative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371</TotalTime>
  <Words>317</Words>
  <Application>Microsoft Office PowerPoint</Application>
  <PresentationFormat>Widescreen</PresentationFormat>
  <Paragraphs>37</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Calibri Light</vt:lpstr>
      <vt:lpstr>Open Sans</vt:lpstr>
      <vt:lpstr>Open Sans Light</vt:lpstr>
      <vt:lpstr>Open Sans Semibold</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Cody Thompson</dc:creator>
  <cp:lastModifiedBy>Cody Thompson</cp:lastModifiedBy>
  <cp:revision>20</cp:revision>
  <dcterms:modified xsi:type="dcterms:W3CDTF">2024-08-14T13:48:04Z</dcterms:modified>
</cp:coreProperties>
</file>